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3" r:id="rId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0540"/>
    <a:srgbClr val="68458B"/>
    <a:srgbClr val="8D4D68"/>
    <a:srgbClr val="5C3C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143F3F-7E96-450D-8F8A-793CEE74C3B3}" v="1" dt="2026-08-18T10:31:17.8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91" d="100"/>
          <a:sy n="91" d="100"/>
        </p:scale>
        <p:origin x="-258" y="-3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dhi Varma" userId="1dd315f3-6082-4895-9c52-efdb10fd48c0" providerId="ADAL" clId="{F494AB6F-83E5-477D-9ECA-C22D7E844324}"/>
    <pc:docChg chg="undo redo custSel modSld">
      <pc:chgData name="Nidhi Varma" userId="1dd315f3-6082-4895-9c52-efdb10fd48c0" providerId="ADAL" clId="{F494AB6F-83E5-477D-9ECA-C22D7E844324}" dt="2026-08-18T10:45:01.507" v="4166" actId="14100"/>
      <pc:docMkLst>
        <pc:docMk/>
      </pc:docMkLst>
      <pc:sldChg chg="addSp delSp modSp mod">
        <pc:chgData name="Nidhi Varma" userId="1dd315f3-6082-4895-9c52-efdb10fd48c0" providerId="ADAL" clId="{F494AB6F-83E5-477D-9ECA-C22D7E844324}" dt="2026-08-12T11:40:05.301" v="291" actId="14100"/>
        <pc:sldMkLst>
          <pc:docMk/>
          <pc:sldMk cId="0" sldId="256"/>
        </pc:sldMkLst>
        <pc:spChg chg="mod">
          <ac:chgData name="Nidhi Varma" userId="1dd315f3-6082-4895-9c52-efdb10fd48c0" providerId="ADAL" clId="{F494AB6F-83E5-477D-9ECA-C22D7E844324}" dt="2026-08-12T11:37:27.233" v="269" actId="1076"/>
          <ac:spMkLst>
            <pc:docMk/>
            <pc:sldMk cId="0" sldId="256"/>
            <ac:spMk id="2" creationId="{00000000-0000-0000-0000-000000000000}"/>
          </ac:spMkLst>
        </pc:spChg>
        <pc:spChg chg="mod">
          <ac:chgData name="Nidhi Varma" userId="1dd315f3-6082-4895-9c52-efdb10fd48c0" providerId="ADAL" clId="{F494AB6F-83E5-477D-9ECA-C22D7E844324}" dt="2026-08-12T11:40:05.301" v="291" actId="14100"/>
          <ac:spMkLst>
            <pc:docMk/>
            <pc:sldMk cId="0" sldId="256"/>
            <ac:spMk id="8" creationId="{00000000-0000-0000-0000-000000000000}"/>
          </ac:spMkLst>
        </pc:spChg>
        <pc:spChg chg="mod">
          <ac:chgData name="Nidhi Varma" userId="1dd315f3-6082-4895-9c52-efdb10fd48c0" providerId="ADAL" clId="{F494AB6F-83E5-477D-9ECA-C22D7E844324}" dt="2026-08-12T11:39:52.674" v="288" actId="1076"/>
          <ac:spMkLst>
            <pc:docMk/>
            <pc:sldMk cId="0" sldId="256"/>
            <ac:spMk id="9" creationId="{00000000-0000-0000-0000-000000000000}"/>
          </ac:spMkLst>
        </pc:spChg>
        <pc:spChg chg="mod">
          <ac:chgData name="Nidhi Varma" userId="1dd315f3-6082-4895-9c52-efdb10fd48c0" providerId="ADAL" clId="{F494AB6F-83E5-477D-9ECA-C22D7E844324}" dt="2026-08-12T11:39:46.374" v="287" actId="1076"/>
          <ac:spMkLst>
            <pc:docMk/>
            <pc:sldMk cId="0" sldId="256"/>
            <ac:spMk id="10" creationId="{00000000-0000-0000-0000-000000000000}"/>
          </ac:spMkLst>
        </pc:spChg>
        <pc:spChg chg="mod">
          <ac:chgData name="Nidhi Varma" userId="1dd315f3-6082-4895-9c52-efdb10fd48c0" providerId="ADAL" clId="{F494AB6F-83E5-477D-9ECA-C22D7E844324}" dt="2026-08-12T11:07:53.318" v="86" actId="1076"/>
          <ac:spMkLst>
            <pc:docMk/>
            <pc:sldMk cId="0" sldId="256"/>
            <ac:spMk id="11" creationId="{00000000-0000-0000-0000-000000000000}"/>
          </ac:spMkLst>
        </pc:spChg>
        <pc:spChg chg="mod">
          <ac:chgData name="Nidhi Varma" userId="1dd315f3-6082-4895-9c52-efdb10fd48c0" providerId="ADAL" clId="{F494AB6F-83E5-477D-9ECA-C22D7E844324}" dt="2026-08-12T11:38:24.940" v="278" actId="14100"/>
          <ac:spMkLst>
            <pc:docMk/>
            <pc:sldMk cId="0" sldId="256"/>
            <ac:spMk id="12" creationId="{00000000-0000-0000-0000-000000000000}"/>
          </ac:spMkLst>
        </pc:spChg>
        <pc:spChg chg="mod">
          <ac:chgData name="Nidhi Varma" userId="1dd315f3-6082-4895-9c52-efdb10fd48c0" providerId="ADAL" clId="{F494AB6F-83E5-477D-9ECA-C22D7E844324}" dt="2026-08-12T11:38:31.618" v="279" actId="14100"/>
          <ac:spMkLst>
            <pc:docMk/>
            <pc:sldMk cId="0" sldId="256"/>
            <ac:spMk id="13" creationId="{00000000-0000-0000-0000-000000000000}"/>
          </ac:spMkLst>
        </pc:spChg>
        <pc:spChg chg="mod">
          <ac:chgData name="Nidhi Varma" userId="1dd315f3-6082-4895-9c52-efdb10fd48c0" providerId="ADAL" clId="{F494AB6F-83E5-477D-9ECA-C22D7E844324}" dt="2026-08-12T11:39:24.623" v="285" actId="1076"/>
          <ac:spMkLst>
            <pc:docMk/>
            <pc:sldMk cId="0" sldId="256"/>
            <ac:spMk id="15" creationId="{00000000-0000-0000-0000-000000000000}"/>
          </ac:spMkLst>
        </pc:spChg>
        <pc:picChg chg="add mod modCrop">
          <ac:chgData name="Nidhi Varma" userId="1dd315f3-6082-4895-9c52-efdb10fd48c0" providerId="ADAL" clId="{F494AB6F-83E5-477D-9ECA-C22D7E844324}" dt="2026-08-12T11:38:42.607" v="283" actId="1076"/>
          <ac:picMkLst>
            <pc:docMk/>
            <pc:sldMk cId="0" sldId="256"/>
            <ac:picMk id="16" creationId="{A07E12A5-F5CE-7CDC-BAD1-A36AEC789B05}"/>
          </ac:picMkLst>
        </pc:picChg>
      </pc:sldChg>
      <pc:sldChg chg="addSp delSp modSp mod">
        <pc:chgData name="Nidhi Varma" userId="1dd315f3-6082-4895-9c52-efdb10fd48c0" providerId="ADAL" clId="{F494AB6F-83E5-477D-9ECA-C22D7E844324}" dt="2026-08-18T10:36:33.551" v="4138" actId="255"/>
        <pc:sldMkLst>
          <pc:docMk/>
          <pc:sldMk cId="0" sldId="257"/>
        </pc:sldMkLst>
        <pc:spChg chg="mod">
          <ac:chgData name="Nidhi Varma" userId="1dd315f3-6082-4895-9c52-efdb10fd48c0" providerId="ADAL" clId="{F494AB6F-83E5-477D-9ECA-C22D7E844324}" dt="2026-08-14T06:46:34.529" v="3993"/>
          <ac:spMkLst>
            <pc:docMk/>
            <pc:sldMk cId="0" sldId="257"/>
            <ac:spMk id="3" creationId="{00000000-0000-0000-0000-000000000000}"/>
          </ac:spMkLst>
        </pc:spChg>
        <pc:spChg chg="mod">
          <ac:chgData name="Nidhi Varma" userId="1dd315f3-6082-4895-9c52-efdb10fd48c0" providerId="ADAL" clId="{F494AB6F-83E5-477D-9ECA-C22D7E844324}" dt="2026-08-13T18:04:57.058" v="2283" actId="20577"/>
          <ac:spMkLst>
            <pc:docMk/>
            <pc:sldMk cId="0" sldId="257"/>
            <ac:spMk id="4" creationId="{00000000-0000-0000-0000-000000000000}"/>
          </ac:spMkLst>
        </pc:spChg>
        <pc:spChg chg="mod">
          <ac:chgData name="Nidhi Varma" userId="1dd315f3-6082-4895-9c52-efdb10fd48c0" providerId="ADAL" clId="{F494AB6F-83E5-477D-9ECA-C22D7E844324}" dt="2026-08-18T10:28:15.274" v="4093" actId="1076"/>
          <ac:spMkLst>
            <pc:docMk/>
            <pc:sldMk cId="0" sldId="257"/>
            <ac:spMk id="5" creationId="{00000000-0000-0000-0000-000000000000}"/>
          </ac:spMkLst>
        </pc:spChg>
        <pc:spChg chg="mod">
          <ac:chgData name="Nidhi Varma" userId="1dd315f3-6082-4895-9c52-efdb10fd48c0" providerId="ADAL" clId="{F494AB6F-83E5-477D-9ECA-C22D7E844324}" dt="2026-08-18T10:35:19.124" v="4124" actId="207"/>
          <ac:spMkLst>
            <pc:docMk/>
            <pc:sldMk cId="0" sldId="257"/>
            <ac:spMk id="6" creationId="{00000000-0000-0000-0000-000000000000}"/>
          </ac:spMkLst>
        </pc:spChg>
        <pc:spChg chg="mod">
          <ac:chgData name="Nidhi Varma" userId="1dd315f3-6082-4895-9c52-efdb10fd48c0" providerId="ADAL" clId="{F494AB6F-83E5-477D-9ECA-C22D7E844324}" dt="2026-08-14T06:45:33.795" v="3984" actId="1076"/>
          <ac:spMkLst>
            <pc:docMk/>
            <pc:sldMk cId="0" sldId="257"/>
            <ac:spMk id="7" creationId="{00000000-0000-0000-0000-000000000000}"/>
          </ac:spMkLst>
        </pc:spChg>
        <pc:spChg chg="mod">
          <ac:chgData name="Nidhi Varma" userId="1dd315f3-6082-4895-9c52-efdb10fd48c0" providerId="ADAL" clId="{F494AB6F-83E5-477D-9ECA-C22D7E844324}" dt="2026-08-18T10:35:52.184" v="4131" actId="207"/>
          <ac:spMkLst>
            <pc:docMk/>
            <pc:sldMk cId="0" sldId="257"/>
            <ac:spMk id="8" creationId="{00000000-0000-0000-0000-000000000000}"/>
          </ac:spMkLst>
        </pc:spChg>
        <pc:spChg chg="mod">
          <ac:chgData name="Nidhi Varma" userId="1dd315f3-6082-4895-9c52-efdb10fd48c0" providerId="ADAL" clId="{F494AB6F-83E5-477D-9ECA-C22D7E844324}" dt="2026-08-18T10:28:27.827" v="4095" actId="1076"/>
          <ac:spMkLst>
            <pc:docMk/>
            <pc:sldMk cId="0" sldId="257"/>
            <ac:spMk id="9" creationId="{00000000-0000-0000-0000-000000000000}"/>
          </ac:spMkLst>
        </pc:spChg>
        <pc:spChg chg="mod">
          <ac:chgData name="Nidhi Varma" userId="1dd315f3-6082-4895-9c52-efdb10fd48c0" providerId="ADAL" clId="{F494AB6F-83E5-477D-9ECA-C22D7E844324}" dt="2026-08-12T11:48:37.636" v="374" actId="1076"/>
          <ac:spMkLst>
            <pc:docMk/>
            <pc:sldMk cId="0" sldId="257"/>
            <ac:spMk id="10" creationId="{00000000-0000-0000-0000-000000000000}"/>
          </ac:spMkLst>
        </pc:spChg>
        <pc:spChg chg="mod">
          <ac:chgData name="Nidhi Varma" userId="1dd315f3-6082-4895-9c52-efdb10fd48c0" providerId="ADAL" clId="{F494AB6F-83E5-477D-9ECA-C22D7E844324}" dt="2026-08-18T10:35:22.299" v="4125" actId="207"/>
          <ac:spMkLst>
            <pc:docMk/>
            <pc:sldMk cId="0" sldId="257"/>
            <ac:spMk id="11" creationId="{00000000-0000-0000-0000-000000000000}"/>
          </ac:spMkLst>
        </pc:spChg>
        <pc:spChg chg="mod">
          <ac:chgData name="Nidhi Varma" userId="1dd315f3-6082-4895-9c52-efdb10fd48c0" providerId="ADAL" clId="{F494AB6F-83E5-477D-9ECA-C22D7E844324}" dt="2026-08-14T06:45:27.402" v="3983" actId="1076"/>
          <ac:spMkLst>
            <pc:docMk/>
            <pc:sldMk cId="0" sldId="257"/>
            <ac:spMk id="12" creationId="{00000000-0000-0000-0000-000000000000}"/>
          </ac:spMkLst>
        </pc:spChg>
        <pc:spChg chg="mod">
          <ac:chgData name="Nidhi Varma" userId="1dd315f3-6082-4895-9c52-efdb10fd48c0" providerId="ADAL" clId="{F494AB6F-83E5-477D-9ECA-C22D7E844324}" dt="2026-08-18T10:27:36.738" v="4089" actId="403"/>
          <ac:spMkLst>
            <pc:docMk/>
            <pc:sldMk cId="0" sldId="257"/>
            <ac:spMk id="13" creationId="{00000000-0000-0000-0000-000000000000}"/>
          </ac:spMkLst>
        </pc:spChg>
        <pc:spChg chg="mod">
          <ac:chgData name="Nidhi Varma" userId="1dd315f3-6082-4895-9c52-efdb10fd48c0" providerId="ADAL" clId="{F494AB6F-83E5-477D-9ECA-C22D7E844324}" dt="2026-08-18T10:28:12.140" v="4092" actId="1076"/>
          <ac:spMkLst>
            <pc:docMk/>
            <pc:sldMk cId="0" sldId="257"/>
            <ac:spMk id="14" creationId="{00000000-0000-0000-0000-000000000000}"/>
          </ac:spMkLst>
        </pc:spChg>
        <pc:spChg chg="mod">
          <ac:chgData name="Nidhi Varma" userId="1dd315f3-6082-4895-9c52-efdb10fd48c0" providerId="ADAL" clId="{F494AB6F-83E5-477D-9ECA-C22D7E844324}" dt="2026-08-18T10:35:29.215" v="4127" actId="207"/>
          <ac:spMkLst>
            <pc:docMk/>
            <pc:sldMk cId="0" sldId="257"/>
            <ac:spMk id="15" creationId="{00000000-0000-0000-0000-000000000000}"/>
          </ac:spMkLst>
        </pc:spChg>
        <pc:spChg chg="mod">
          <ac:chgData name="Nidhi Varma" userId="1dd315f3-6082-4895-9c52-efdb10fd48c0" providerId="ADAL" clId="{F494AB6F-83E5-477D-9ECA-C22D7E844324}" dt="2026-08-18T10:35:33.118" v="4128" actId="207"/>
          <ac:spMkLst>
            <pc:docMk/>
            <pc:sldMk cId="0" sldId="257"/>
            <ac:spMk id="16" creationId="{00000000-0000-0000-0000-000000000000}"/>
          </ac:spMkLst>
        </pc:spChg>
        <pc:spChg chg="mod">
          <ac:chgData name="Nidhi Varma" userId="1dd315f3-6082-4895-9c52-efdb10fd48c0" providerId="ADAL" clId="{F494AB6F-83E5-477D-9ECA-C22D7E844324}" dt="2026-08-14T06:45:37.806" v="3985" actId="1076"/>
          <ac:spMkLst>
            <pc:docMk/>
            <pc:sldMk cId="0" sldId="257"/>
            <ac:spMk id="17" creationId="{00000000-0000-0000-0000-000000000000}"/>
          </ac:spMkLst>
        </pc:spChg>
        <pc:spChg chg="mod">
          <ac:chgData name="Nidhi Varma" userId="1dd315f3-6082-4895-9c52-efdb10fd48c0" providerId="ADAL" clId="{F494AB6F-83E5-477D-9ECA-C22D7E844324}" dt="2026-08-18T10:35:58.655" v="4133" actId="403"/>
          <ac:spMkLst>
            <pc:docMk/>
            <pc:sldMk cId="0" sldId="257"/>
            <ac:spMk id="18" creationId="{00000000-0000-0000-0000-000000000000}"/>
          </ac:spMkLst>
        </pc:spChg>
        <pc:spChg chg="mod">
          <ac:chgData name="Nidhi Varma" userId="1dd315f3-6082-4895-9c52-efdb10fd48c0" providerId="ADAL" clId="{F494AB6F-83E5-477D-9ECA-C22D7E844324}" dt="2026-08-18T10:28:50.438" v="4098" actId="255"/>
          <ac:spMkLst>
            <pc:docMk/>
            <pc:sldMk cId="0" sldId="257"/>
            <ac:spMk id="19" creationId="{00000000-0000-0000-0000-000000000000}"/>
          </ac:spMkLst>
        </pc:spChg>
        <pc:spChg chg="mod">
          <ac:chgData name="Nidhi Varma" userId="1dd315f3-6082-4895-9c52-efdb10fd48c0" providerId="ADAL" clId="{F494AB6F-83E5-477D-9ECA-C22D7E844324}" dt="2026-08-18T10:36:05.938" v="4135" actId="1076"/>
          <ac:spMkLst>
            <pc:docMk/>
            <pc:sldMk cId="0" sldId="257"/>
            <ac:spMk id="20" creationId="{00000000-0000-0000-0000-000000000000}"/>
          </ac:spMkLst>
        </pc:spChg>
        <pc:spChg chg="mod">
          <ac:chgData name="Nidhi Varma" userId="1dd315f3-6082-4895-9c52-efdb10fd48c0" providerId="ADAL" clId="{F494AB6F-83E5-477D-9ECA-C22D7E844324}" dt="2026-08-18T10:35:35.382" v="4129" actId="207"/>
          <ac:spMkLst>
            <pc:docMk/>
            <pc:sldMk cId="0" sldId="257"/>
            <ac:spMk id="21" creationId="{00000000-0000-0000-0000-000000000000}"/>
          </ac:spMkLst>
        </pc:spChg>
        <pc:spChg chg="mod">
          <ac:chgData name="Nidhi Varma" userId="1dd315f3-6082-4895-9c52-efdb10fd48c0" providerId="ADAL" clId="{F494AB6F-83E5-477D-9ECA-C22D7E844324}" dt="2026-08-12T11:54:49.946" v="437" actId="207"/>
          <ac:spMkLst>
            <pc:docMk/>
            <pc:sldMk cId="0" sldId="257"/>
            <ac:spMk id="22" creationId="{00000000-0000-0000-0000-000000000000}"/>
          </ac:spMkLst>
        </pc:spChg>
        <pc:spChg chg="mod">
          <ac:chgData name="Nidhi Varma" userId="1dd315f3-6082-4895-9c52-efdb10fd48c0" providerId="ADAL" clId="{F494AB6F-83E5-477D-9ECA-C22D7E844324}" dt="2026-08-18T10:36:10.711" v="4137" actId="403"/>
          <ac:spMkLst>
            <pc:docMk/>
            <pc:sldMk cId="0" sldId="257"/>
            <ac:spMk id="23" creationId="{00000000-0000-0000-0000-000000000000}"/>
          </ac:spMkLst>
        </pc:spChg>
        <pc:spChg chg="mod">
          <ac:chgData name="Nidhi Varma" userId="1dd315f3-6082-4895-9c52-efdb10fd48c0" providerId="ADAL" clId="{F494AB6F-83E5-477D-9ECA-C22D7E844324}" dt="2026-08-18T10:36:33.551" v="4138" actId="255"/>
          <ac:spMkLst>
            <pc:docMk/>
            <pc:sldMk cId="0" sldId="257"/>
            <ac:spMk id="24" creationId="{00000000-0000-0000-0000-000000000000}"/>
          </ac:spMkLst>
        </pc:spChg>
        <pc:spChg chg="mod">
          <ac:chgData name="Nidhi Varma" userId="1dd315f3-6082-4895-9c52-efdb10fd48c0" providerId="ADAL" clId="{F494AB6F-83E5-477D-9ECA-C22D7E844324}" dt="2026-08-14T06:45:04.371" v="3982" actId="20577"/>
          <ac:spMkLst>
            <pc:docMk/>
            <pc:sldMk cId="0" sldId="257"/>
            <ac:spMk id="25" creationId="{00000000-0000-0000-0000-000000000000}"/>
          </ac:spMkLst>
        </pc:spChg>
      </pc:sldChg>
      <pc:sldChg chg="addSp delSp modSp mod">
        <pc:chgData name="Nidhi Varma" userId="1dd315f3-6082-4895-9c52-efdb10fd48c0" providerId="ADAL" clId="{F494AB6F-83E5-477D-9ECA-C22D7E844324}" dt="2026-08-18T10:42:41.513" v="4162" actId="14100"/>
        <pc:sldMkLst>
          <pc:docMk/>
          <pc:sldMk cId="0" sldId="258"/>
        </pc:sldMkLst>
        <pc:spChg chg="mod">
          <ac:chgData name="Nidhi Varma" userId="1dd315f3-6082-4895-9c52-efdb10fd48c0" providerId="ADAL" clId="{F494AB6F-83E5-477D-9ECA-C22D7E844324}" dt="2026-08-12T11:47:22.174" v="358" actId="208"/>
          <ac:spMkLst>
            <pc:docMk/>
            <pc:sldMk cId="0" sldId="258"/>
            <ac:spMk id="2" creationId="{00000000-0000-0000-0000-000000000000}"/>
          </ac:spMkLst>
        </pc:spChg>
        <pc:spChg chg="mod">
          <ac:chgData name="Nidhi Varma" userId="1dd315f3-6082-4895-9c52-efdb10fd48c0" providerId="ADAL" clId="{F494AB6F-83E5-477D-9ECA-C22D7E844324}" dt="2026-08-14T06:46:54.943" v="3998" actId="20577"/>
          <ac:spMkLst>
            <pc:docMk/>
            <pc:sldMk cId="0" sldId="258"/>
            <ac:spMk id="3" creationId="{00000000-0000-0000-0000-000000000000}"/>
          </ac:spMkLst>
        </pc:spChg>
        <pc:spChg chg="add del mod">
          <ac:chgData name="Nidhi Varma" userId="1dd315f3-6082-4895-9c52-efdb10fd48c0" providerId="ADAL" clId="{F494AB6F-83E5-477D-9ECA-C22D7E844324}" dt="2026-08-18T10:42:19.981" v="4159" actId="13822"/>
          <ac:spMkLst>
            <pc:docMk/>
            <pc:sldMk cId="0" sldId="258"/>
            <ac:spMk id="4" creationId="{00000000-0000-0000-0000-000000000000}"/>
          </ac:spMkLst>
        </pc:spChg>
        <pc:spChg chg="mod">
          <ac:chgData name="Nidhi Varma" userId="1dd315f3-6082-4895-9c52-efdb10fd48c0" providerId="ADAL" clId="{F494AB6F-83E5-477D-9ECA-C22D7E844324}" dt="2026-08-18T10:37:35.045" v="4139" actId="207"/>
          <ac:spMkLst>
            <pc:docMk/>
            <pc:sldMk cId="0" sldId="258"/>
            <ac:spMk id="5" creationId="{00000000-0000-0000-0000-000000000000}"/>
          </ac:spMkLst>
        </pc:spChg>
        <pc:spChg chg="mod">
          <ac:chgData name="Nidhi Varma" userId="1dd315f3-6082-4895-9c52-efdb10fd48c0" providerId="ADAL" clId="{F494AB6F-83E5-477D-9ECA-C22D7E844324}" dt="2026-08-18T10:34:05.764" v="4119" actId="403"/>
          <ac:spMkLst>
            <pc:docMk/>
            <pc:sldMk cId="0" sldId="258"/>
            <ac:spMk id="7" creationId="{00000000-0000-0000-0000-000000000000}"/>
          </ac:spMkLst>
        </pc:spChg>
        <pc:spChg chg="mod">
          <ac:chgData name="Nidhi Varma" userId="1dd315f3-6082-4895-9c52-efdb10fd48c0" providerId="ADAL" clId="{F494AB6F-83E5-477D-9ECA-C22D7E844324}" dt="2026-08-18T10:42:24.584" v="4160" actId="13822"/>
          <ac:spMkLst>
            <pc:docMk/>
            <pc:sldMk cId="0" sldId="258"/>
            <ac:spMk id="9" creationId="{00000000-0000-0000-0000-000000000000}"/>
          </ac:spMkLst>
        </pc:spChg>
        <pc:spChg chg="mod">
          <ac:chgData name="Nidhi Varma" userId="1dd315f3-6082-4895-9c52-efdb10fd48c0" providerId="ADAL" clId="{F494AB6F-83E5-477D-9ECA-C22D7E844324}" dt="2026-08-13T18:08:20.664" v="2299" actId="21"/>
          <ac:spMkLst>
            <pc:docMk/>
            <pc:sldMk cId="0" sldId="258"/>
            <ac:spMk id="11" creationId="{00000000-0000-0000-0000-000000000000}"/>
          </ac:spMkLst>
        </pc:spChg>
        <pc:spChg chg="mod">
          <ac:chgData name="Nidhi Varma" userId="1dd315f3-6082-4895-9c52-efdb10fd48c0" providerId="ADAL" clId="{F494AB6F-83E5-477D-9ECA-C22D7E844324}" dt="2026-08-13T18:09:34.867" v="2309" actId="21"/>
          <ac:spMkLst>
            <pc:docMk/>
            <pc:sldMk cId="0" sldId="258"/>
            <ac:spMk id="13" creationId="{00000000-0000-0000-0000-000000000000}"/>
          </ac:spMkLst>
        </pc:spChg>
        <pc:spChg chg="mod">
          <ac:chgData name="Nidhi Varma" userId="1dd315f3-6082-4895-9c52-efdb10fd48c0" providerId="ADAL" clId="{F494AB6F-83E5-477D-9ECA-C22D7E844324}" dt="2026-08-13T18:09:48.168" v="2313" actId="21"/>
          <ac:spMkLst>
            <pc:docMk/>
            <pc:sldMk cId="0" sldId="258"/>
            <ac:spMk id="15" creationId="{00000000-0000-0000-0000-000000000000}"/>
          </ac:spMkLst>
        </pc:spChg>
        <pc:spChg chg="mod">
          <ac:chgData name="Nidhi Varma" userId="1dd315f3-6082-4895-9c52-efdb10fd48c0" providerId="ADAL" clId="{F494AB6F-83E5-477D-9ECA-C22D7E844324}" dt="2026-08-18T10:42:13.104" v="4158" actId="13822"/>
          <ac:spMkLst>
            <pc:docMk/>
            <pc:sldMk cId="0" sldId="258"/>
            <ac:spMk id="16" creationId="{00000000-0000-0000-0000-000000000000}"/>
          </ac:spMkLst>
        </pc:spChg>
        <pc:spChg chg="mod">
          <ac:chgData name="Nidhi Varma" userId="1dd315f3-6082-4895-9c52-efdb10fd48c0" providerId="ADAL" clId="{F494AB6F-83E5-477D-9ECA-C22D7E844324}" dt="2026-08-18T10:37:37.144" v="4140" actId="207"/>
          <ac:spMkLst>
            <pc:docMk/>
            <pc:sldMk cId="0" sldId="258"/>
            <ac:spMk id="17" creationId="{00000000-0000-0000-0000-000000000000}"/>
          </ac:spMkLst>
        </pc:spChg>
        <pc:spChg chg="mod">
          <ac:chgData name="Nidhi Varma" userId="1dd315f3-6082-4895-9c52-efdb10fd48c0" providerId="ADAL" clId="{F494AB6F-83E5-477D-9ECA-C22D7E844324}" dt="2026-08-18T10:34:01.541" v="4118" actId="403"/>
          <ac:spMkLst>
            <pc:docMk/>
            <pc:sldMk cId="0" sldId="258"/>
            <ac:spMk id="19" creationId="{00000000-0000-0000-0000-000000000000}"/>
          </ac:spMkLst>
        </pc:spChg>
        <pc:spChg chg="mod">
          <ac:chgData name="Nidhi Varma" userId="1dd315f3-6082-4895-9c52-efdb10fd48c0" providerId="ADAL" clId="{F494AB6F-83E5-477D-9ECA-C22D7E844324}" dt="2026-08-18T10:42:41.513" v="4162" actId="14100"/>
          <ac:spMkLst>
            <pc:docMk/>
            <pc:sldMk cId="0" sldId="258"/>
            <ac:spMk id="21" creationId="{00000000-0000-0000-0000-000000000000}"/>
          </ac:spMkLst>
        </pc:spChg>
        <pc:spChg chg="mod">
          <ac:chgData name="Nidhi Varma" userId="1dd315f3-6082-4895-9c52-efdb10fd48c0" providerId="ADAL" clId="{F494AB6F-83E5-477D-9ECA-C22D7E844324}" dt="2026-08-13T18:16:00.665" v="2488" actId="21"/>
          <ac:spMkLst>
            <pc:docMk/>
            <pc:sldMk cId="0" sldId="258"/>
            <ac:spMk id="25" creationId="{00000000-0000-0000-0000-000000000000}"/>
          </ac:spMkLst>
        </pc:spChg>
        <pc:spChg chg="mod">
          <ac:chgData name="Nidhi Varma" userId="1dd315f3-6082-4895-9c52-efdb10fd48c0" providerId="ADAL" clId="{F494AB6F-83E5-477D-9ECA-C22D7E844324}" dt="2026-08-14T06:47:25.851" v="4006" actId="255"/>
          <ac:spMkLst>
            <pc:docMk/>
            <pc:sldMk cId="0" sldId="258"/>
            <ac:spMk id="28" creationId="{00000000-0000-0000-0000-000000000000}"/>
          </ac:spMkLst>
        </pc:spChg>
      </pc:sldChg>
      <pc:sldChg chg="addSp delSp modSp mod">
        <pc:chgData name="Nidhi Varma" userId="1dd315f3-6082-4895-9c52-efdb10fd48c0" providerId="ADAL" clId="{F494AB6F-83E5-477D-9ECA-C22D7E844324}" dt="2026-08-18T10:43:30.908" v="4164" actId="207"/>
        <pc:sldMkLst>
          <pc:docMk/>
          <pc:sldMk cId="0" sldId="259"/>
        </pc:sldMkLst>
        <pc:spChg chg="mod">
          <ac:chgData name="Nidhi Varma" userId="1dd315f3-6082-4895-9c52-efdb10fd48c0" providerId="ADAL" clId="{F494AB6F-83E5-477D-9ECA-C22D7E844324}" dt="2026-08-14T06:47:40.550" v="4009"/>
          <ac:spMkLst>
            <pc:docMk/>
            <pc:sldMk cId="0" sldId="259"/>
            <ac:spMk id="3" creationId="{00000000-0000-0000-0000-000000000000}"/>
          </ac:spMkLst>
        </pc:spChg>
        <pc:spChg chg="mod">
          <ac:chgData name="Nidhi Varma" userId="1dd315f3-6082-4895-9c52-efdb10fd48c0" providerId="ADAL" clId="{F494AB6F-83E5-477D-9ECA-C22D7E844324}" dt="2026-08-13T18:35:54.069" v="2727" actId="1076"/>
          <ac:spMkLst>
            <pc:docMk/>
            <pc:sldMk cId="0" sldId="259"/>
            <ac:spMk id="4" creationId="{00000000-0000-0000-0000-000000000000}"/>
          </ac:spMkLst>
        </pc:spChg>
        <pc:spChg chg="mod">
          <ac:chgData name="Nidhi Varma" userId="1dd315f3-6082-4895-9c52-efdb10fd48c0" providerId="ADAL" clId="{F494AB6F-83E5-477D-9ECA-C22D7E844324}" dt="2026-08-14T06:48:10.953" v="4013" actId="207"/>
          <ac:spMkLst>
            <pc:docMk/>
            <pc:sldMk cId="0" sldId="259"/>
            <ac:spMk id="5" creationId="{00000000-0000-0000-0000-000000000000}"/>
          </ac:spMkLst>
        </pc:spChg>
        <pc:spChg chg="mod">
          <ac:chgData name="Nidhi Varma" userId="1dd315f3-6082-4895-9c52-efdb10fd48c0" providerId="ADAL" clId="{F494AB6F-83E5-477D-9ECA-C22D7E844324}" dt="2026-08-12T11:54:24.312" v="433" actId="207"/>
          <ac:spMkLst>
            <pc:docMk/>
            <pc:sldMk cId="0" sldId="259"/>
            <ac:spMk id="6" creationId="{00000000-0000-0000-0000-000000000000}"/>
          </ac:spMkLst>
        </pc:spChg>
        <pc:spChg chg="mod">
          <ac:chgData name="Nidhi Varma" userId="1dd315f3-6082-4895-9c52-efdb10fd48c0" providerId="ADAL" clId="{F494AB6F-83E5-477D-9ECA-C22D7E844324}" dt="2026-08-14T06:49:42.341" v="4028" actId="1076"/>
          <ac:spMkLst>
            <pc:docMk/>
            <pc:sldMk cId="0" sldId="259"/>
            <ac:spMk id="7" creationId="{00000000-0000-0000-0000-000000000000}"/>
          </ac:spMkLst>
        </pc:spChg>
        <pc:spChg chg="mod">
          <ac:chgData name="Nidhi Varma" userId="1dd315f3-6082-4895-9c52-efdb10fd48c0" providerId="ADAL" clId="{F494AB6F-83E5-477D-9ECA-C22D7E844324}" dt="2026-08-12T11:51:56.846" v="408" actId="207"/>
          <ac:spMkLst>
            <pc:docMk/>
            <pc:sldMk cId="0" sldId="259"/>
            <ac:spMk id="8" creationId="{00000000-0000-0000-0000-000000000000}"/>
          </ac:spMkLst>
        </pc:spChg>
        <pc:spChg chg="mod">
          <ac:chgData name="Nidhi Varma" userId="1dd315f3-6082-4895-9c52-efdb10fd48c0" providerId="ADAL" clId="{F494AB6F-83E5-477D-9ECA-C22D7E844324}" dt="2026-08-14T06:50:03.749" v="4030" actId="20577"/>
          <ac:spMkLst>
            <pc:docMk/>
            <pc:sldMk cId="0" sldId="259"/>
            <ac:spMk id="9" creationId="{00000000-0000-0000-0000-000000000000}"/>
          </ac:spMkLst>
        </pc:spChg>
        <pc:spChg chg="mod">
          <ac:chgData name="Nidhi Varma" userId="1dd315f3-6082-4895-9c52-efdb10fd48c0" providerId="ADAL" clId="{F494AB6F-83E5-477D-9ECA-C22D7E844324}" dt="2026-08-13T18:36:09.134" v="2730" actId="114"/>
          <ac:spMkLst>
            <pc:docMk/>
            <pc:sldMk cId="0" sldId="259"/>
            <ac:spMk id="10" creationId="{00000000-0000-0000-0000-000000000000}"/>
          </ac:spMkLst>
        </pc:spChg>
        <pc:spChg chg="mod">
          <ac:chgData name="Nidhi Varma" userId="1dd315f3-6082-4895-9c52-efdb10fd48c0" providerId="ADAL" clId="{F494AB6F-83E5-477D-9ECA-C22D7E844324}" dt="2026-08-13T18:35:11.098" v="2720" actId="1076"/>
          <ac:spMkLst>
            <pc:docMk/>
            <pc:sldMk cId="0" sldId="259"/>
            <ac:spMk id="11" creationId="{00000000-0000-0000-0000-000000000000}"/>
          </ac:spMkLst>
        </pc:spChg>
        <pc:spChg chg="mod">
          <ac:chgData name="Nidhi Varma" userId="1dd315f3-6082-4895-9c52-efdb10fd48c0" providerId="ADAL" clId="{F494AB6F-83E5-477D-9ECA-C22D7E844324}" dt="2026-08-18T10:43:28.680" v="4163" actId="207"/>
          <ac:spMkLst>
            <pc:docMk/>
            <pc:sldMk cId="0" sldId="259"/>
            <ac:spMk id="12" creationId="{00000000-0000-0000-0000-000000000000}"/>
          </ac:spMkLst>
        </pc:spChg>
        <pc:spChg chg="mod">
          <ac:chgData name="Nidhi Varma" userId="1dd315f3-6082-4895-9c52-efdb10fd48c0" providerId="ADAL" clId="{F494AB6F-83E5-477D-9ECA-C22D7E844324}" dt="2026-08-12T11:54:15.166" v="432" actId="207"/>
          <ac:spMkLst>
            <pc:docMk/>
            <pc:sldMk cId="0" sldId="259"/>
            <ac:spMk id="13" creationId="{00000000-0000-0000-0000-000000000000}"/>
          </ac:spMkLst>
        </pc:spChg>
        <pc:spChg chg="mod">
          <ac:chgData name="Nidhi Varma" userId="1dd315f3-6082-4895-9c52-efdb10fd48c0" providerId="ADAL" clId="{F494AB6F-83E5-477D-9ECA-C22D7E844324}" dt="2026-08-14T06:49:33.804" v="4027" actId="14100"/>
          <ac:spMkLst>
            <pc:docMk/>
            <pc:sldMk cId="0" sldId="259"/>
            <ac:spMk id="14" creationId="{00000000-0000-0000-0000-000000000000}"/>
          </ac:spMkLst>
        </pc:spChg>
        <pc:spChg chg="mod">
          <ac:chgData name="Nidhi Varma" userId="1dd315f3-6082-4895-9c52-efdb10fd48c0" providerId="ADAL" clId="{F494AB6F-83E5-477D-9ECA-C22D7E844324}" dt="2026-08-14T06:50:09.705" v="4031" actId="20577"/>
          <ac:spMkLst>
            <pc:docMk/>
            <pc:sldMk cId="0" sldId="259"/>
            <ac:spMk id="16" creationId="{00000000-0000-0000-0000-000000000000}"/>
          </ac:spMkLst>
        </pc:spChg>
        <pc:spChg chg="mod">
          <ac:chgData name="Nidhi Varma" userId="1dd315f3-6082-4895-9c52-efdb10fd48c0" providerId="ADAL" clId="{F494AB6F-83E5-477D-9ECA-C22D7E844324}" dt="2026-08-13T18:36:14.054" v="2732" actId="113"/>
          <ac:spMkLst>
            <pc:docMk/>
            <pc:sldMk cId="0" sldId="259"/>
            <ac:spMk id="17" creationId="{00000000-0000-0000-0000-000000000000}"/>
          </ac:spMkLst>
        </pc:spChg>
        <pc:spChg chg="mod">
          <ac:chgData name="Nidhi Varma" userId="1dd315f3-6082-4895-9c52-efdb10fd48c0" providerId="ADAL" clId="{F494AB6F-83E5-477D-9ECA-C22D7E844324}" dt="2026-08-18T10:43:30.908" v="4164" actId="207"/>
          <ac:spMkLst>
            <pc:docMk/>
            <pc:sldMk cId="0" sldId="259"/>
            <ac:spMk id="18" creationId="{00000000-0000-0000-0000-000000000000}"/>
          </ac:spMkLst>
        </pc:spChg>
        <pc:spChg chg="mod">
          <ac:chgData name="Nidhi Varma" userId="1dd315f3-6082-4895-9c52-efdb10fd48c0" providerId="ADAL" clId="{F494AB6F-83E5-477D-9ECA-C22D7E844324}" dt="2026-08-12T11:53:11.424" v="423" actId="207"/>
          <ac:spMkLst>
            <pc:docMk/>
            <pc:sldMk cId="0" sldId="259"/>
            <ac:spMk id="19" creationId="{00000000-0000-0000-0000-000000000000}"/>
          </ac:spMkLst>
        </pc:spChg>
        <pc:spChg chg="mod">
          <ac:chgData name="Nidhi Varma" userId="1dd315f3-6082-4895-9c52-efdb10fd48c0" providerId="ADAL" clId="{F494AB6F-83E5-477D-9ECA-C22D7E844324}" dt="2026-08-12T11:53:16.459" v="424" actId="207"/>
          <ac:spMkLst>
            <pc:docMk/>
            <pc:sldMk cId="0" sldId="259"/>
            <ac:spMk id="20" creationId="{00000000-0000-0000-0000-000000000000}"/>
          </ac:spMkLst>
        </pc:spChg>
        <pc:spChg chg="mod">
          <ac:chgData name="Nidhi Varma" userId="1dd315f3-6082-4895-9c52-efdb10fd48c0" providerId="ADAL" clId="{F494AB6F-83E5-477D-9ECA-C22D7E844324}" dt="2026-08-12T11:53:07.440" v="422" actId="207"/>
          <ac:spMkLst>
            <pc:docMk/>
            <pc:sldMk cId="0" sldId="259"/>
            <ac:spMk id="21" creationId="{00000000-0000-0000-0000-000000000000}"/>
          </ac:spMkLst>
        </pc:spChg>
        <pc:spChg chg="mod">
          <ac:chgData name="Nidhi Varma" userId="1dd315f3-6082-4895-9c52-efdb10fd48c0" providerId="ADAL" clId="{F494AB6F-83E5-477D-9ECA-C22D7E844324}" dt="2026-08-12T11:53:01.649" v="421" actId="207"/>
          <ac:spMkLst>
            <pc:docMk/>
            <pc:sldMk cId="0" sldId="259"/>
            <ac:spMk id="22" creationId="{00000000-0000-0000-0000-000000000000}"/>
          </ac:spMkLst>
        </pc:spChg>
        <pc:spChg chg="mod">
          <ac:chgData name="Nidhi Varma" userId="1dd315f3-6082-4895-9c52-efdb10fd48c0" providerId="ADAL" clId="{F494AB6F-83E5-477D-9ECA-C22D7E844324}" dt="2026-08-14T06:50:51.652" v="4033" actId="20577"/>
          <ac:spMkLst>
            <pc:docMk/>
            <pc:sldMk cId="0" sldId="259"/>
            <ac:spMk id="23" creationId="{00000000-0000-0000-0000-000000000000}"/>
          </ac:spMkLst>
        </pc:spChg>
        <pc:spChg chg="mod">
          <ac:chgData name="Nidhi Varma" userId="1dd315f3-6082-4895-9c52-efdb10fd48c0" providerId="ADAL" clId="{F494AB6F-83E5-477D-9ECA-C22D7E844324}" dt="2026-08-14T06:51:00.534" v="4034" actId="20577"/>
          <ac:spMkLst>
            <pc:docMk/>
            <pc:sldMk cId="0" sldId="259"/>
            <ac:spMk id="25" creationId="{00000000-0000-0000-0000-000000000000}"/>
          </ac:spMkLst>
        </pc:spChg>
        <pc:spChg chg="mod">
          <ac:chgData name="Nidhi Varma" userId="1dd315f3-6082-4895-9c52-efdb10fd48c0" providerId="ADAL" clId="{F494AB6F-83E5-477D-9ECA-C22D7E844324}" dt="2026-08-17T08:22:39.137" v="4070" actId="20577"/>
          <ac:spMkLst>
            <pc:docMk/>
            <pc:sldMk cId="0" sldId="259"/>
            <ac:spMk id="26" creationId="{00000000-0000-0000-0000-000000000000}"/>
          </ac:spMkLst>
        </pc:spChg>
        <pc:spChg chg="mod">
          <ac:chgData name="Nidhi Varma" userId="1dd315f3-6082-4895-9c52-efdb10fd48c0" providerId="ADAL" clId="{F494AB6F-83E5-477D-9ECA-C22D7E844324}" dt="2026-08-14T06:50:40.865" v="4032" actId="255"/>
          <ac:spMkLst>
            <pc:docMk/>
            <pc:sldMk cId="0" sldId="259"/>
            <ac:spMk id="27" creationId="{00000000-0000-0000-0000-000000000000}"/>
          </ac:spMkLst>
        </pc:spChg>
        <pc:spChg chg="add del mod">
          <ac:chgData name="Nidhi Varma" userId="1dd315f3-6082-4895-9c52-efdb10fd48c0" providerId="ADAL" clId="{F494AB6F-83E5-477D-9ECA-C22D7E844324}" dt="2026-08-12T11:51:24.630" v="404" actId="47"/>
          <ac:spMkLst>
            <pc:docMk/>
            <pc:sldMk cId="0" sldId="259"/>
            <ac:spMk id="29" creationId="{B7B7F658-980E-8179-A698-FB20C8EDFA4B}"/>
          </ac:spMkLst>
        </pc:spChg>
      </pc:sldChg>
      <pc:sldChg chg="addSp delSp modSp mod">
        <pc:chgData name="Nidhi Varma" userId="1dd315f3-6082-4895-9c52-efdb10fd48c0" providerId="ADAL" clId="{F494AB6F-83E5-477D-9ECA-C22D7E844324}" dt="2026-08-18T10:45:01.507" v="4166" actId="14100"/>
        <pc:sldMkLst>
          <pc:docMk/>
          <pc:sldMk cId="0" sldId="260"/>
        </pc:sldMkLst>
        <pc:spChg chg="mod">
          <ac:chgData name="Nidhi Varma" userId="1dd315f3-6082-4895-9c52-efdb10fd48c0" providerId="ADAL" clId="{F494AB6F-83E5-477D-9ECA-C22D7E844324}" dt="2026-08-14T06:51:50.765" v="4043" actId="14100"/>
          <ac:spMkLst>
            <pc:docMk/>
            <pc:sldMk cId="0" sldId="260"/>
            <ac:spMk id="2" creationId="{00000000-0000-0000-0000-000000000000}"/>
          </ac:spMkLst>
        </pc:spChg>
        <pc:spChg chg="mod">
          <ac:chgData name="Nidhi Varma" userId="1dd315f3-6082-4895-9c52-efdb10fd48c0" providerId="ADAL" clId="{F494AB6F-83E5-477D-9ECA-C22D7E844324}" dt="2026-08-14T06:51:58.982" v="4045" actId="20577"/>
          <ac:spMkLst>
            <pc:docMk/>
            <pc:sldMk cId="0" sldId="260"/>
            <ac:spMk id="4" creationId="{00000000-0000-0000-0000-000000000000}"/>
          </ac:spMkLst>
        </pc:spChg>
        <pc:spChg chg="mod">
          <ac:chgData name="Nidhi Varma" userId="1dd315f3-6082-4895-9c52-efdb10fd48c0" providerId="ADAL" clId="{F494AB6F-83E5-477D-9ECA-C22D7E844324}" dt="2026-08-12T12:00:35.953" v="485" actId="208"/>
          <ac:spMkLst>
            <pc:docMk/>
            <pc:sldMk cId="0" sldId="260"/>
            <ac:spMk id="5" creationId="{00000000-0000-0000-0000-000000000000}"/>
          </ac:spMkLst>
        </pc:spChg>
        <pc:spChg chg="mod">
          <ac:chgData name="Nidhi Varma" userId="1dd315f3-6082-4895-9c52-efdb10fd48c0" providerId="ADAL" clId="{F494AB6F-83E5-477D-9ECA-C22D7E844324}" dt="2026-08-12T11:58:23.490" v="458" actId="207"/>
          <ac:spMkLst>
            <pc:docMk/>
            <pc:sldMk cId="0" sldId="260"/>
            <ac:spMk id="6" creationId="{00000000-0000-0000-0000-000000000000}"/>
          </ac:spMkLst>
        </pc:spChg>
        <pc:spChg chg="mod">
          <ac:chgData name="Nidhi Varma" userId="1dd315f3-6082-4895-9c52-efdb10fd48c0" providerId="ADAL" clId="{F494AB6F-83E5-477D-9ECA-C22D7E844324}" dt="2026-08-12T11:58:44.666" v="462" actId="207"/>
          <ac:spMkLst>
            <pc:docMk/>
            <pc:sldMk cId="0" sldId="260"/>
            <ac:spMk id="7" creationId="{00000000-0000-0000-0000-000000000000}"/>
          </ac:spMkLst>
        </pc:spChg>
        <pc:spChg chg="mod">
          <ac:chgData name="Nidhi Varma" userId="1dd315f3-6082-4895-9c52-efdb10fd48c0" providerId="ADAL" clId="{F494AB6F-83E5-477D-9ECA-C22D7E844324}" dt="2026-08-14T06:52:08.689" v="4046" actId="255"/>
          <ac:spMkLst>
            <pc:docMk/>
            <pc:sldMk cId="0" sldId="260"/>
            <ac:spMk id="8" creationId="{00000000-0000-0000-0000-000000000000}"/>
          </ac:spMkLst>
        </pc:spChg>
        <pc:spChg chg="mod">
          <ac:chgData name="Nidhi Varma" userId="1dd315f3-6082-4895-9c52-efdb10fd48c0" providerId="ADAL" clId="{F494AB6F-83E5-477D-9ECA-C22D7E844324}" dt="2026-08-18T10:30:37.227" v="4107" actId="2711"/>
          <ac:spMkLst>
            <pc:docMk/>
            <pc:sldMk cId="0" sldId="260"/>
            <ac:spMk id="9" creationId="{00000000-0000-0000-0000-000000000000}"/>
          </ac:spMkLst>
        </pc:spChg>
        <pc:spChg chg="mod">
          <ac:chgData name="Nidhi Varma" userId="1dd315f3-6082-4895-9c52-efdb10fd48c0" providerId="ADAL" clId="{F494AB6F-83E5-477D-9ECA-C22D7E844324}" dt="2026-08-14T06:52:12.675" v="4048" actId="1076"/>
          <ac:spMkLst>
            <pc:docMk/>
            <pc:sldMk cId="0" sldId="260"/>
            <ac:spMk id="11" creationId="{00000000-0000-0000-0000-000000000000}"/>
          </ac:spMkLst>
        </pc:spChg>
        <pc:spChg chg="mod">
          <ac:chgData name="Nidhi Varma" userId="1dd315f3-6082-4895-9c52-efdb10fd48c0" providerId="ADAL" clId="{F494AB6F-83E5-477D-9ECA-C22D7E844324}" dt="2026-08-12T11:58:26.390" v="459" actId="207"/>
          <ac:spMkLst>
            <pc:docMk/>
            <pc:sldMk cId="0" sldId="260"/>
            <ac:spMk id="12" creationId="{00000000-0000-0000-0000-000000000000}"/>
          </ac:spMkLst>
        </pc:spChg>
        <pc:spChg chg="mod">
          <ac:chgData name="Nidhi Varma" userId="1dd315f3-6082-4895-9c52-efdb10fd48c0" providerId="ADAL" clId="{F494AB6F-83E5-477D-9ECA-C22D7E844324}" dt="2026-08-12T11:58:48.147" v="463" actId="207"/>
          <ac:spMkLst>
            <pc:docMk/>
            <pc:sldMk cId="0" sldId="260"/>
            <ac:spMk id="13" creationId="{00000000-0000-0000-0000-000000000000}"/>
          </ac:spMkLst>
        </pc:spChg>
        <pc:spChg chg="mod">
          <ac:chgData name="Nidhi Varma" userId="1dd315f3-6082-4895-9c52-efdb10fd48c0" providerId="ADAL" clId="{F494AB6F-83E5-477D-9ECA-C22D7E844324}" dt="2026-08-14T06:52:18.063" v="4049" actId="255"/>
          <ac:spMkLst>
            <pc:docMk/>
            <pc:sldMk cId="0" sldId="260"/>
            <ac:spMk id="14" creationId="{00000000-0000-0000-0000-000000000000}"/>
          </ac:spMkLst>
        </pc:spChg>
        <pc:spChg chg="mod">
          <ac:chgData name="Nidhi Varma" userId="1dd315f3-6082-4895-9c52-efdb10fd48c0" providerId="ADAL" clId="{F494AB6F-83E5-477D-9ECA-C22D7E844324}" dt="2026-08-18T10:45:01.507" v="4166" actId="14100"/>
          <ac:spMkLst>
            <pc:docMk/>
            <pc:sldMk cId="0" sldId="260"/>
            <ac:spMk id="15" creationId="{00000000-0000-0000-0000-000000000000}"/>
          </ac:spMkLst>
        </pc:spChg>
        <pc:spChg chg="mod">
          <ac:chgData name="Nidhi Varma" userId="1dd315f3-6082-4895-9c52-efdb10fd48c0" providerId="ADAL" clId="{F494AB6F-83E5-477D-9ECA-C22D7E844324}" dt="2026-08-12T12:00:31.277" v="483" actId="208"/>
          <ac:spMkLst>
            <pc:docMk/>
            <pc:sldMk cId="0" sldId="260"/>
            <ac:spMk id="17" creationId="{00000000-0000-0000-0000-000000000000}"/>
          </ac:spMkLst>
        </pc:spChg>
        <pc:spChg chg="mod">
          <ac:chgData name="Nidhi Varma" userId="1dd315f3-6082-4895-9c52-efdb10fd48c0" providerId="ADAL" clId="{F494AB6F-83E5-477D-9ECA-C22D7E844324}" dt="2026-08-12T11:58:29.216" v="460" actId="207"/>
          <ac:spMkLst>
            <pc:docMk/>
            <pc:sldMk cId="0" sldId="260"/>
            <ac:spMk id="18" creationId="{00000000-0000-0000-0000-000000000000}"/>
          </ac:spMkLst>
        </pc:spChg>
        <pc:spChg chg="mod">
          <ac:chgData name="Nidhi Varma" userId="1dd315f3-6082-4895-9c52-efdb10fd48c0" providerId="ADAL" clId="{F494AB6F-83E5-477D-9ECA-C22D7E844324}" dt="2026-08-12T11:58:50.865" v="464" actId="207"/>
          <ac:spMkLst>
            <pc:docMk/>
            <pc:sldMk cId="0" sldId="260"/>
            <ac:spMk id="19" creationId="{00000000-0000-0000-0000-000000000000}"/>
          </ac:spMkLst>
        </pc:spChg>
        <pc:spChg chg="mod">
          <ac:chgData name="Nidhi Varma" userId="1dd315f3-6082-4895-9c52-efdb10fd48c0" providerId="ADAL" clId="{F494AB6F-83E5-477D-9ECA-C22D7E844324}" dt="2026-08-14T06:52:29.303" v="4050" actId="255"/>
          <ac:spMkLst>
            <pc:docMk/>
            <pc:sldMk cId="0" sldId="260"/>
            <ac:spMk id="20" creationId="{00000000-0000-0000-0000-000000000000}"/>
          </ac:spMkLst>
        </pc:spChg>
        <pc:spChg chg="mod">
          <ac:chgData name="Nidhi Varma" userId="1dd315f3-6082-4895-9c52-efdb10fd48c0" providerId="ADAL" clId="{F494AB6F-83E5-477D-9ECA-C22D7E844324}" dt="2026-08-18T10:31:06.508" v="4109" actId="2711"/>
          <ac:spMkLst>
            <pc:docMk/>
            <pc:sldMk cId="0" sldId="260"/>
            <ac:spMk id="21" creationId="{00000000-0000-0000-0000-000000000000}"/>
          </ac:spMkLst>
        </pc:spChg>
        <pc:spChg chg="mod">
          <ac:chgData name="Nidhi Varma" userId="1dd315f3-6082-4895-9c52-efdb10fd48c0" providerId="ADAL" clId="{F494AB6F-83E5-477D-9ECA-C22D7E844324}" dt="2026-08-12T12:00:27.214" v="482" actId="208"/>
          <ac:spMkLst>
            <pc:docMk/>
            <pc:sldMk cId="0" sldId="260"/>
            <ac:spMk id="23" creationId="{00000000-0000-0000-0000-000000000000}"/>
          </ac:spMkLst>
        </pc:spChg>
        <pc:spChg chg="mod">
          <ac:chgData name="Nidhi Varma" userId="1dd315f3-6082-4895-9c52-efdb10fd48c0" providerId="ADAL" clId="{F494AB6F-83E5-477D-9ECA-C22D7E844324}" dt="2026-08-12T11:58:31.747" v="461" actId="207"/>
          <ac:spMkLst>
            <pc:docMk/>
            <pc:sldMk cId="0" sldId="260"/>
            <ac:spMk id="24" creationId="{00000000-0000-0000-0000-000000000000}"/>
          </ac:spMkLst>
        </pc:spChg>
        <pc:spChg chg="mod">
          <ac:chgData name="Nidhi Varma" userId="1dd315f3-6082-4895-9c52-efdb10fd48c0" providerId="ADAL" clId="{F494AB6F-83E5-477D-9ECA-C22D7E844324}" dt="2026-08-12T11:58:54.502" v="465" actId="207"/>
          <ac:spMkLst>
            <pc:docMk/>
            <pc:sldMk cId="0" sldId="260"/>
            <ac:spMk id="25" creationId="{00000000-0000-0000-0000-000000000000}"/>
          </ac:spMkLst>
        </pc:spChg>
        <pc:spChg chg="mod">
          <ac:chgData name="Nidhi Varma" userId="1dd315f3-6082-4895-9c52-efdb10fd48c0" providerId="ADAL" clId="{F494AB6F-83E5-477D-9ECA-C22D7E844324}" dt="2026-08-14T06:52:40.670" v="4051" actId="255"/>
          <ac:spMkLst>
            <pc:docMk/>
            <pc:sldMk cId="0" sldId="260"/>
            <ac:spMk id="26" creationId="{00000000-0000-0000-0000-000000000000}"/>
          </ac:spMkLst>
        </pc:spChg>
        <pc:spChg chg="mod">
          <ac:chgData name="Nidhi Varma" userId="1dd315f3-6082-4895-9c52-efdb10fd48c0" providerId="ADAL" clId="{F494AB6F-83E5-477D-9ECA-C22D7E844324}" dt="2026-08-18T10:31:13.961" v="4110" actId="2711"/>
          <ac:spMkLst>
            <pc:docMk/>
            <pc:sldMk cId="0" sldId="260"/>
            <ac:spMk id="27" creationId="{00000000-0000-0000-0000-000000000000}"/>
          </ac:spMkLst>
        </pc:spChg>
        <pc:spChg chg="mod">
          <ac:chgData name="Nidhi Varma" userId="1dd315f3-6082-4895-9c52-efdb10fd48c0" providerId="ADAL" clId="{F494AB6F-83E5-477D-9ECA-C22D7E844324}" dt="2026-08-14T06:52:46.766" v="4052" actId="255"/>
          <ac:spMkLst>
            <pc:docMk/>
            <pc:sldMk cId="0" sldId="260"/>
            <ac:spMk id="32" creationId="{00000000-0000-0000-0000-000000000000}"/>
          </ac:spMkLst>
        </pc:spChg>
        <pc:spChg chg="mod">
          <ac:chgData name="Nidhi Varma" userId="1dd315f3-6082-4895-9c52-efdb10fd48c0" providerId="ADAL" clId="{F494AB6F-83E5-477D-9ECA-C22D7E844324}" dt="2026-08-18T10:31:45.027" v="4114" actId="20577"/>
          <ac:spMkLst>
            <pc:docMk/>
            <pc:sldMk cId="0" sldId="260"/>
            <ac:spMk id="33" creationId="{00000000-0000-0000-0000-000000000000}"/>
          </ac:spMkLst>
        </pc:spChg>
        <pc:spChg chg="mod">
          <ac:chgData name="Nidhi Varma" userId="1dd315f3-6082-4895-9c52-efdb10fd48c0" providerId="ADAL" clId="{F494AB6F-83E5-477D-9ECA-C22D7E844324}" dt="2026-08-14T06:53:26.640" v="4053"/>
          <ac:spMkLst>
            <pc:docMk/>
            <pc:sldMk cId="0" sldId="260"/>
            <ac:spMk id="35" creationId="{00000000-0000-0000-0000-000000000000}"/>
          </ac:spMkLst>
        </pc:spChg>
        <pc:spChg chg="mod">
          <ac:chgData name="Nidhi Varma" userId="1dd315f3-6082-4895-9c52-efdb10fd48c0" providerId="ADAL" clId="{F494AB6F-83E5-477D-9ECA-C22D7E844324}" dt="2026-08-18T10:30:26.427" v="4106" actId="403"/>
          <ac:spMkLst>
            <pc:docMk/>
            <pc:sldMk cId="0" sldId="260"/>
            <ac:spMk id="36" creationId="{00000000-0000-0000-0000-000000000000}"/>
          </ac:spMkLst>
        </pc:spChg>
        <pc:spChg chg="mod">
          <ac:chgData name="Nidhi Varma" userId="1dd315f3-6082-4895-9c52-efdb10fd48c0" providerId="ADAL" clId="{F494AB6F-83E5-477D-9ECA-C22D7E844324}" dt="2026-08-18T10:32:28.348" v="4115" actId="20577"/>
          <ac:spMkLst>
            <pc:docMk/>
            <pc:sldMk cId="0" sldId="260"/>
            <ac:spMk id="37" creationId="{00000000-0000-0000-0000-000000000000}"/>
          </ac:spMkLst>
        </pc:spChg>
      </pc:sldChg>
      <pc:sldChg chg="modSp mod">
        <pc:chgData name="Nidhi Varma" userId="1dd315f3-6082-4895-9c52-efdb10fd48c0" providerId="ADAL" clId="{F494AB6F-83E5-477D-9ECA-C22D7E844324}" dt="2026-08-14T06:55:13.527" v="4063" actId="255"/>
        <pc:sldMkLst>
          <pc:docMk/>
          <pc:sldMk cId="0" sldId="261"/>
        </pc:sldMkLst>
        <pc:spChg chg="mod">
          <ac:chgData name="Nidhi Varma" userId="1dd315f3-6082-4895-9c52-efdb10fd48c0" providerId="ADAL" clId="{F494AB6F-83E5-477D-9ECA-C22D7E844324}" dt="2026-08-14T06:53:47.394" v="4055"/>
          <ac:spMkLst>
            <pc:docMk/>
            <pc:sldMk cId="0" sldId="261"/>
            <ac:spMk id="3" creationId="{00000000-0000-0000-0000-000000000000}"/>
          </ac:spMkLst>
        </pc:spChg>
        <pc:spChg chg="mod">
          <ac:chgData name="Nidhi Varma" userId="1dd315f3-6082-4895-9c52-efdb10fd48c0" providerId="ADAL" clId="{F494AB6F-83E5-477D-9ECA-C22D7E844324}" dt="2026-08-13T18:56:33.019" v="2782" actId="255"/>
          <ac:spMkLst>
            <pc:docMk/>
            <pc:sldMk cId="0" sldId="261"/>
            <ac:spMk id="4" creationId="{00000000-0000-0000-0000-000000000000}"/>
          </ac:spMkLst>
        </pc:spChg>
        <pc:spChg chg="mod">
          <ac:chgData name="Nidhi Varma" userId="1dd315f3-6082-4895-9c52-efdb10fd48c0" providerId="ADAL" clId="{F494AB6F-83E5-477D-9ECA-C22D7E844324}" dt="2026-08-14T06:54:08.993" v="4058" actId="207"/>
          <ac:spMkLst>
            <pc:docMk/>
            <pc:sldMk cId="0" sldId="261"/>
            <ac:spMk id="8" creationId="{00000000-0000-0000-0000-000000000000}"/>
          </ac:spMkLst>
        </pc:spChg>
        <pc:spChg chg="mod">
          <ac:chgData name="Nidhi Varma" userId="1dd315f3-6082-4895-9c52-efdb10fd48c0" providerId="ADAL" clId="{F494AB6F-83E5-477D-9ECA-C22D7E844324}" dt="2026-08-14T06:54:43.976" v="4059" actId="123"/>
          <ac:spMkLst>
            <pc:docMk/>
            <pc:sldMk cId="0" sldId="261"/>
            <ac:spMk id="9" creationId="{00000000-0000-0000-0000-000000000000}"/>
          </ac:spMkLst>
        </pc:spChg>
        <pc:spChg chg="mod">
          <ac:chgData name="Nidhi Varma" userId="1dd315f3-6082-4895-9c52-efdb10fd48c0" providerId="ADAL" clId="{F494AB6F-83E5-477D-9ECA-C22D7E844324}" dt="2026-08-12T12:02:02.419" v="502" actId="207"/>
          <ac:spMkLst>
            <pc:docMk/>
            <pc:sldMk cId="0" sldId="261"/>
            <ac:spMk id="11" creationId="{00000000-0000-0000-0000-000000000000}"/>
          </ac:spMkLst>
        </pc:spChg>
        <pc:spChg chg="mod">
          <ac:chgData name="Nidhi Varma" userId="1dd315f3-6082-4895-9c52-efdb10fd48c0" providerId="ADAL" clId="{F494AB6F-83E5-477D-9ECA-C22D7E844324}" dt="2026-08-12T12:02:01.864" v="501" actId="207"/>
          <ac:spMkLst>
            <pc:docMk/>
            <pc:sldMk cId="0" sldId="261"/>
            <ac:spMk id="12" creationId="{00000000-0000-0000-0000-000000000000}"/>
          </ac:spMkLst>
        </pc:spChg>
        <pc:spChg chg="mod">
          <ac:chgData name="Nidhi Varma" userId="1dd315f3-6082-4895-9c52-efdb10fd48c0" providerId="ADAL" clId="{F494AB6F-83E5-477D-9ECA-C22D7E844324}" dt="2026-08-13T18:56:03.037" v="2780" actId="255"/>
          <ac:spMkLst>
            <pc:docMk/>
            <pc:sldMk cId="0" sldId="261"/>
            <ac:spMk id="13" creationId="{00000000-0000-0000-0000-000000000000}"/>
          </ac:spMkLst>
        </pc:spChg>
        <pc:spChg chg="mod">
          <ac:chgData name="Nidhi Varma" userId="1dd315f3-6082-4895-9c52-efdb10fd48c0" providerId="ADAL" clId="{F494AB6F-83E5-477D-9ECA-C22D7E844324}" dt="2026-08-14T06:54:57.385" v="4062" actId="123"/>
          <ac:spMkLst>
            <pc:docMk/>
            <pc:sldMk cId="0" sldId="261"/>
            <ac:spMk id="14" creationId="{00000000-0000-0000-0000-000000000000}"/>
          </ac:spMkLst>
        </pc:spChg>
        <pc:spChg chg="mod">
          <ac:chgData name="Nidhi Varma" userId="1dd315f3-6082-4895-9c52-efdb10fd48c0" providerId="ADAL" clId="{F494AB6F-83E5-477D-9ECA-C22D7E844324}" dt="2026-08-13T18:54:55.571" v="2775" actId="1076"/>
          <ac:spMkLst>
            <pc:docMk/>
            <pc:sldMk cId="0" sldId="261"/>
            <ac:spMk id="15" creationId="{00000000-0000-0000-0000-000000000000}"/>
          </ac:spMkLst>
        </pc:spChg>
        <pc:spChg chg="mod">
          <ac:chgData name="Nidhi Varma" userId="1dd315f3-6082-4895-9c52-efdb10fd48c0" providerId="ADAL" clId="{F494AB6F-83E5-477D-9ECA-C22D7E844324}" dt="2026-08-13T18:55:06.054" v="2776" actId="255"/>
          <ac:spMkLst>
            <pc:docMk/>
            <pc:sldMk cId="0" sldId="261"/>
            <ac:spMk id="18" creationId="{00000000-0000-0000-0000-000000000000}"/>
          </ac:spMkLst>
        </pc:spChg>
        <pc:spChg chg="mod">
          <ac:chgData name="Nidhi Varma" userId="1dd315f3-6082-4895-9c52-efdb10fd48c0" providerId="ADAL" clId="{F494AB6F-83E5-477D-9ECA-C22D7E844324}" dt="2026-08-14T06:54:49.670" v="4060" actId="123"/>
          <ac:spMkLst>
            <pc:docMk/>
            <pc:sldMk cId="0" sldId="261"/>
            <ac:spMk id="19" creationId="{00000000-0000-0000-0000-000000000000}"/>
          </ac:spMkLst>
        </pc:spChg>
        <pc:spChg chg="mod">
          <ac:chgData name="Nidhi Varma" userId="1dd315f3-6082-4895-9c52-efdb10fd48c0" providerId="ADAL" clId="{F494AB6F-83E5-477D-9ECA-C22D7E844324}" dt="2026-08-13T18:55:54.462" v="2779" actId="255"/>
          <ac:spMkLst>
            <pc:docMk/>
            <pc:sldMk cId="0" sldId="261"/>
            <ac:spMk id="23" creationId="{00000000-0000-0000-0000-000000000000}"/>
          </ac:spMkLst>
        </pc:spChg>
        <pc:spChg chg="mod">
          <ac:chgData name="Nidhi Varma" userId="1dd315f3-6082-4895-9c52-efdb10fd48c0" providerId="ADAL" clId="{F494AB6F-83E5-477D-9ECA-C22D7E844324}" dt="2026-08-14T06:54:53.566" v="4061" actId="123"/>
          <ac:spMkLst>
            <pc:docMk/>
            <pc:sldMk cId="0" sldId="261"/>
            <ac:spMk id="24" creationId="{00000000-0000-0000-0000-000000000000}"/>
          </ac:spMkLst>
        </pc:spChg>
        <pc:spChg chg="mod">
          <ac:chgData name="Nidhi Varma" userId="1dd315f3-6082-4895-9c52-efdb10fd48c0" providerId="ADAL" clId="{F494AB6F-83E5-477D-9ECA-C22D7E844324}" dt="2026-08-14T06:55:13.527" v="4063" actId="255"/>
          <ac:spMkLst>
            <pc:docMk/>
            <pc:sldMk cId="0" sldId="261"/>
            <ac:spMk id="25" creationId="{00000000-0000-0000-0000-000000000000}"/>
          </ac:spMkLst>
        </pc:spChg>
      </pc:sldChg>
      <pc:sldChg chg="addSp delSp modSp mod setBg">
        <pc:chgData name="Nidhi Varma" userId="1dd315f3-6082-4895-9c52-efdb10fd48c0" providerId="ADAL" clId="{F494AB6F-83E5-477D-9ECA-C22D7E844324}" dt="2026-08-17T08:24:52.841" v="4074" actId="20577"/>
        <pc:sldMkLst>
          <pc:docMk/>
          <pc:sldMk cId="0" sldId="263"/>
        </pc:sldMkLst>
        <pc:spChg chg="add del mod">
          <ac:chgData name="Nidhi Varma" userId="1dd315f3-6082-4895-9c52-efdb10fd48c0" providerId="ADAL" clId="{F494AB6F-83E5-477D-9ECA-C22D7E844324}" dt="2026-08-13T19:33:58.791" v="3951" actId="47"/>
          <ac:spMkLst>
            <pc:docMk/>
            <pc:sldMk cId="0" sldId="263"/>
            <ac:spMk id="2" creationId="{9928F23C-F603-E3F4-5B9A-D05E14E56A2E}"/>
          </ac:spMkLst>
        </pc:spChg>
        <pc:spChg chg="mod">
          <ac:chgData name="Nidhi Varma" userId="1dd315f3-6082-4895-9c52-efdb10fd48c0" providerId="ADAL" clId="{F494AB6F-83E5-477D-9ECA-C22D7E844324}" dt="2026-08-13T18:58:51.446" v="2792" actId="14100"/>
          <ac:spMkLst>
            <pc:docMk/>
            <pc:sldMk cId="0" sldId="263"/>
            <ac:spMk id="8" creationId="{00000000-0000-0000-0000-000000000000}"/>
          </ac:spMkLst>
        </pc:spChg>
        <pc:spChg chg="mod">
          <ac:chgData name="Nidhi Varma" userId="1dd315f3-6082-4895-9c52-efdb10fd48c0" providerId="ADAL" clId="{F494AB6F-83E5-477D-9ECA-C22D7E844324}" dt="2026-08-13T19:05:48.923" v="3268" actId="21"/>
          <ac:spMkLst>
            <pc:docMk/>
            <pc:sldMk cId="0" sldId="263"/>
            <ac:spMk id="10" creationId="{00000000-0000-0000-0000-000000000000}"/>
          </ac:spMkLst>
        </pc:spChg>
        <pc:spChg chg="mod">
          <ac:chgData name="Nidhi Varma" userId="1dd315f3-6082-4895-9c52-efdb10fd48c0" providerId="ADAL" clId="{F494AB6F-83E5-477D-9ECA-C22D7E844324}" dt="2026-08-13T19:22:43.468" v="3683" actId="207"/>
          <ac:spMkLst>
            <pc:docMk/>
            <pc:sldMk cId="0" sldId="263"/>
            <ac:spMk id="12" creationId="{00000000-0000-0000-0000-000000000000}"/>
          </ac:spMkLst>
        </pc:spChg>
        <pc:spChg chg="mod">
          <ac:chgData name="Nidhi Varma" userId="1dd315f3-6082-4895-9c52-efdb10fd48c0" providerId="ADAL" clId="{F494AB6F-83E5-477D-9ECA-C22D7E844324}" dt="2026-08-13T19:06:35.660" v="3278" actId="21"/>
          <ac:spMkLst>
            <pc:docMk/>
            <pc:sldMk cId="0" sldId="263"/>
            <ac:spMk id="16" creationId="{00000000-0000-0000-0000-000000000000}"/>
          </ac:spMkLst>
        </pc:spChg>
        <pc:spChg chg="mod">
          <ac:chgData name="Nidhi Varma" userId="1dd315f3-6082-4895-9c52-efdb10fd48c0" providerId="ADAL" clId="{F494AB6F-83E5-477D-9ECA-C22D7E844324}" dt="2026-08-13T19:17:58.025" v="3655" actId="1076"/>
          <ac:spMkLst>
            <pc:docMk/>
            <pc:sldMk cId="0" sldId="263"/>
            <ac:spMk id="17" creationId="{00000000-0000-0000-0000-000000000000}"/>
          </ac:spMkLst>
        </pc:spChg>
        <pc:spChg chg="mod">
          <ac:chgData name="Nidhi Varma" userId="1dd315f3-6082-4895-9c52-efdb10fd48c0" providerId="ADAL" clId="{F494AB6F-83E5-477D-9ECA-C22D7E844324}" dt="2026-08-13T19:19:40.679" v="3666" actId="21"/>
          <ac:spMkLst>
            <pc:docMk/>
            <pc:sldMk cId="0" sldId="263"/>
            <ac:spMk id="18" creationId="{00000000-0000-0000-0000-000000000000}"/>
          </ac:spMkLst>
        </pc:spChg>
        <pc:spChg chg="mod">
          <ac:chgData name="Nidhi Varma" userId="1dd315f3-6082-4895-9c52-efdb10fd48c0" providerId="ADAL" clId="{F494AB6F-83E5-477D-9ECA-C22D7E844324}" dt="2026-08-13T19:27:09.731" v="3774" actId="1076"/>
          <ac:spMkLst>
            <pc:docMk/>
            <pc:sldMk cId="0" sldId="263"/>
            <ac:spMk id="19" creationId="{00000000-0000-0000-0000-000000000000}"/>
          </ac:spMkLst>
        </pc:spChg>
        <pc:spChg chg="mod">
          <ac:chgData name="Nidhi Varma" userId="1dd315f3-6082-4895-9c52-efdb10fd48c0" providerId="ADAL" clId="{F494AB6F-83E5-477D-9ECA-C22D7E844324}" dt="2026-08-14T06:57:51.650" v="4066" actId="207"/>
          <ac:spMkLst>
            <pc:docMk/>
            <pc:sldMk cId="0" sldId="263"/>
            <ac:spMk id="20" creationId="{00000000-0000-0000-0000-000000000000}"/>
          </ac:spMkLst>
        </pc:spChg>
        <pc:spChg chg="add mod">
          <ac:chgData name="Nidhi Varma" userId="1dd315f3-6082-4895-9c52-efdb10fd48c0" providerId="ADAL" clId="{F494AB6F-83E5-477D-9ECA-C22D7E844324}" dt="2026-08-14T06:56:40.446" v="4065" actId="14100"/>
          <ac:spMkLst>
            <pc:docMk/>
            <pc:sldMk cId="0" sldId="263"/>
            <ac:spMk id="67" creationId="{3616B1F1-636E-B847-7FCC-111B75046C76}"/>
          </ac:spMkLst>
        </pc:spChg>
        <pc:spChg chg="add mod">
          <ac:chgData name="Nidhi Varma" userId="1dd315f3-6082-4895-9c52-efdb10fd48c0" providerId="ADAL" clId="{F494AB6F-83E5-477D-9ECA-C22D7E844324}" dt="2026-08-13T19:24:09.608" v="3693" actId="207"/>
          <ac:spMkLst>
            <pc:docMk/>
            <pc:sldMk cId="0" sldId="263"/>
            <ac:spMk id="69" creationId="{0C1C4757-F729-FF6C-B690-7C1F9F6D9E00}"/>
          </ac:spMkLst>
        </pc:spChg>
        <pc:spChg chg="add mod">
          <ac:chgData name="Nidhi Varma" userId="1dd315f3-6082-4895-9c52-efdb10fd48c0" providerId="ADAL" clId="{F494AB6F-83E5-477D-9ECA-C22D7E844324}" dt="2026-08-17T08:24:52.841" v="4074" actId="20577"/>
          <ac:spMkLst>
            <pc:docMk/>
            <pc:sldMk cId="0" sldId="263"/>
            <ac:spMk id="71" creationId="{5B58078D-E533-85EC-4560-90EEF4F8CBCD}"/>
          </ac:spMkLst>
        </pc:spChg>
        <pc:picChg chg="add mod">
          <ac:chgData name="Nidhi Varma" userId="1dd315f3-6082-4895-9c52-efdb10fd48c0" providerId="ADAL" clId="{F494AB6F-83E5-477D-9ECA-C22D7E844324}" dt="2026-08-17T08:24:39.247" v="4072" actId="1076"/>
          <ac:picMkLst>
            <pc:docMk/>
            <pc:sldMk cId="0" sldId="263"/>
            <ac:picMk id="75" creationId="{4E40339A-4EAB-7F02-C273-84C705960572}"/>
          </ac:picMkLst>
        </pc:picChg>
        <pc:picChg chg="add mod">
          <ac:chgData name="Nidhi Varma" userId="1dd315f3-6082-4895-9c52-efdb10fd48c0" providerId="ADAL" clId="{F494AB6F-83E5-477D-9ECA-C22D7E844324}" dt="2026-08-17T08:24:32.696" v="4071" actId="1076"/>
          <ac:picMkLst>
            <pc:docMk/>
            <pc:sldMk cId="0" sldId="263"/>
            <ac:picMk id="77" creationId="{86885AEC-861C-79D4-B13A-586B7F48484D}"/>
          </ac:picMkLst>
        </pc:picChg>
        <pc:picChg chg="add mod">
          <ac:chgData name="Nidhi Varma" userId="1dd315f3-6082-4895-9c52-efdb10fd48c0" providerId="ADAL" clId="{F494AB6F-83E5-477D-9ECA-C22D7E844324}" dt="2026-08-13T19:35:22.421" v="3963" actId="1076"/>
          <ac:picMkLst>
            <pc:docMk/>
            <pc:sldMk cId="0" sldId="263"/>
            <ac:picMk id="79" creationId="{D86E922F-77F7-4F72-7AB3-C32BD581D81B}"/>
          </ac:picMkLst>
        </pc:picChg>
        <pc:picChg chg="add mod">
          <ac:chgData name="Nidhi Varma" userId="1dd315f3-6082-4895-9c52-efdb10fd48c0" providerId="ADAL" clId="{F494AB6F-83E5-477D-9ECA-C22D7E844324}" dt="2026-08-13T19:35:34.052" v="3966" actId="1076"/>
          <ac:picMkLst>
            <pc:docMk/>
            <pc:sldMk cId="0" sldId="263"/>
            <ac:picMk id="81" creationId="{A40C11BF-ADA4-705E-8D13-72B3A110237F}"/>
          </ac:picMkLst>
        </pc:picChg>
        <pc:picChg chg="add mod">
          <ac:chgData name="Nidhi Varma" userId="1dd315f3-6082-4895-9c52-efdb10fd48c0" providerId="ADAL" clId="{F494AB6F-83E5-477D-9ECA-C22D7E844324}" dt="2026-08-13T19:35:58.565" v="3971" actId="1076"/>
          <ac:picMkLst>
            <pc:docMk/>
            <pc:sldMk cId="0" sldId="263"/>
            <ac:picMk id="83" creationId="{DCA11E2B-0023-8B90-6046-D914AEF4116A}"/>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976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bazaaraccounting.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hyperlink" Target="http://www.bazaaraccounting.com/" TargetMode="External"/><Relationship Id="rId7"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svg"/><Relationship Id="rId5" Type="http://schemas.openxmlformats.org/officeDocument/2006/relationships/image" Target="../media/image2.svg"/><Relationship Id="rId4" Type="http://schemas.openxmlformats.org/officeDocument/2006/relationships/hyperlink" Target="mailto:info@bazaaraccounting.com" TargetMode="External"/><Relationship Id="rId9"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213D"/>
        </a:solidFill>
        <a:effectLst/>
      </p:bgPr>
    </p:bg>
    <p:spTree>
      <p:nvGrpSpPr>
        <p:cNvPr id="1" name=""/>
        <p:cNvGrpSpPr/>
        <p:nvPr/>
      </p:nvGrpSpPr>
      <p:grpSpPr>
        <a:xfrm>
          <a:off x="0" y="0"/>
          <a:ext cx="0" cy="0"/>
          <a:chOff x="0" y="0"/>
          <a:chExt cx="0" cy="0"/>
        </a:xfrm>
      </p:grpSpPr>
      <p:sp>
        <p:nvSpPr>
          <p:cNvPr id="2" name="Shape 0"/>
          <p:cNvSpPr/>
          <p:nvPr/>
        </p:nvSpPr>
        <p:spPr>
          <a:xfrm>
            <a:off x="0" y="0"/>
            <a:ext cx="12427975" cy="6858000"/>
          </a:xfrm>
          <a:prstGeom prst="rect">
            <a:avLst/>
          </a:prstGeom>
          <a:solidFill>
            <a:srgbClr val="5C3C51"/>
          </a:solidFill>
          <a:ln/>
        </p:spPr>
        <p:txBody>
          <a:bodyPr/>
          <a:lstStyle/>
          <a:p>
            <a:endParaRPr lang="en-AE" dirty="0"/>
          </a:p>
        </p:txBody>
      </p:sp>
      <p:sp>
        <p:nvSpPr>
          <p:cNvPr id="8" name="Shape 6"/>
          <p:cNvSpPr/>
          <p:nvPr/>
        </p:nvSpPr>
        <p:spPr>
          <a:xfrm flipV="1">
            <a:off x="940947" y="1691638"/>
            <a:ext cx="3898339" cy="3517"/>
          </a:xfrm>
          <a:prstGeom prst="line">
            <a:avLst/>
          </a:prstGeom>
          <a:noFill/>
          <a:ln w="28575">
            <a:solidFill>
              <a:srgbClr val="C9A227"/>
            </a:solidFill>
            <a:prstDash val="solid"/>
          </a:ln>
        </p:spPr>
        <p:txBody>
          <a:bodyPr/>
          <a:lstStyle/>
          <a:p>
            <a:endParaRPr lang="en-AE" dirty="0"/>
          </a:p>
        </p:txBody>
      </p:sp>
      <p:sp>
        <p:nvSpPr>
          <p:cNvPr id="9" name="Text 7"/>
          <p:cNvSpPr/>
          <p:nvPr/>
        </p:nvSpPr>
        <p:spPr>
          <a:xfrm>
            <a:off x="940947" y="1375117"/>
            <a:ext cx="7315200" cy="320040"/>
          </a:xfrm>
          <a:prstGeom prst="rect">
            <a:avLst/>
          </a:prstGeom>
          <a:noFill/>
          <a:ln/>
        </p:spPr>
        <p:txBody>
          <a:bodyPr wrap="square" lIns="0" tIns="0" rIns="0" bIns="0" rtlCol="0" anchor="ctr"/>
          <a:lstStyle/>
          <a:p>
            <a:pPr marL="0" indent="0">
              <a:buNone/>
            </a:pPr>
            <a:r>
              <a:rPr lang="en-US" sz="1250" b="1" kern="0" spc="200" dirty="0">
                <a:solidFill>
                  <a:srgbClr val="C9A227"/>
                </a:solidFill>
                <a:latin typeface="Calibri" pitchFamily="34" charset="0"/>
                <a:ea typeface="Calibri" pitchFamily="34" charset="-122"/>
                <a:cs typeface="Calibri" pitchFamily="34" charset="-120"/>
              </a:rPr>
              <a:t>REGULATORY UPDATE  ·  UAE IMMIGRATION</a:t>
            </a:r>
            <a:endParaRPr lang="en-US" sz="1250" dirty="0"/>
          </a:p>
        </p:txBody>
      </p:sp>
      <p:sp>
        <p:nvSpPr>
          <p:cNvPr id="10" name="Text 8"/>
          <p:cNvSpPr/>
          <p:nvPr/>
        </p:nvSpPr>
        <p:spPr>
          <a:xfrm>
            <a:off x="940947" y="1318844"/>
            <a:ext cx="10546080" cy="1600200"/>
          </a:xfrm>
          <a:prstGeom prst="rect">
            <a:avLst/>
          </a:prstGeom>
          <a:noFill/>
          <a:ln/>
        </p:spPr>
        <p:txBody>
          <a:bodyPr wrap="square" lIns="0" tIns="0" rIns="0" bIns="0" rtlCol="0" anchor="ctr"/>
          <a:lstStyle/>
          <a:p>
            <a:pPr marL="0" indent="0" algn="just">
              <a:lnSpc>
                <a:spcPct val="105000"/>
              </a:lnSpc>
              <a:buNone/>
            </a:pPr>
            <a:r>
              <a:rPr lang="en-US" sz="4200" b="1" dirty="0">
                <a:solidFill>
                  <a:srgbClr val="FFFFFF"/>
                </a:solidFill>
                <a:latin typeface="Cambria" pitchFamily="34" charset="0"/>
                <a:ea typeface="Cambria" pitchFamily="34" charset="-122"/>
                <a:cs typeface="Cambria" pitchFamily="34" charset="-120"/>
              </a:rPr>
              <a:t>UAE </a:t>
            </a:r>
            <a:r>
              <a:rPr lang="en-US" sz="4400" b="1" dirty="0">
                <a:solidFill>
                  <a:schemeClr val="accent2"/>
                </a:solidFill>
                <a:latin typeface="Cambria" pitchFamily="34" charset="0"/>
                <a:ea typeface="Cambria" pitchFamily="34" charset="-122"/>
                <a:cs typeface="Cambria" pitchFamily="34" charset="-120"/>
              </a:rPr>
              <a:t>Employment</a:t>
            </a:r>
            <a:r>
              <a:rPr lang="en-US" sz="4200" b="1" dirty="0">
                <a:solidFill>
                  <a:srgbClr val="FFFFFF"/>
                </a:solidFill>
                <a:latin typeface="Cambria" pitchFamily="34" charset="0"/>
                <a:ea typeface="Cambria" pitchFamily="34" charset="-122"/>
                <a:cs typeface="Cambria" pitchFamily="34" charset="-120"/>
              </a:rPr>
              <a:t> Visa Cancellation - </a:t>
            </a:r>
            <a:r>
              <a:rPr lang="en-US" sz="4200" b="1" dirty="0">
                <a:solidFill>
                  <a:schemeClr val="accent2"/>
                </a:solidFill>
                <a:latin typeface="Cambria" pitchFamily="34" charset="0"/>
                <a:ea typeface="Cambria" pitchFamily="34" charset="-122"/>
                <a:cs typeface="Cambria" pitchFamily="34" charset="-120"/>
              </a:rPr>
              <a:t>DIFC</a:t>
            </a:r>
            <a:endParaRPr lang="en-US" sz="4200" dirty="0">
              <a:solidFill>
                <a:schemeClr val="accent2"/>
              </a:solidFill>
            </a:endParaRPr>
          </a:p>
        </p:txBody>
      </p:sp>
      <p:sp>
        <p:nvSpPr>
          <p:cNvPr id="11" name="Text 9"/>
          <p:cNvSpPr/>
          <p:nvPr/>
        </p:nvSpPr>
        <p:spPr>
          <a:xfrm>
            <a:off x="6073140" y="2286000"/>
            <a:ext cx="9875520" cy="457200"/>
          </a:xfrm>
          <a:prstGeom prst="rect">
            <a:avLst/>
          </a:prstGeom>
          <a:noFill/>
          <a:ln/>
        </p:spPr>
        <p:txBody>
          <a:bodyPr wrap="square" lIns="0" tIns="0" rIns="0" bIns="0" rtlCol="0" anchor="ctr"/>
          <a:lstStyle/>
          <a:p>
            <a:pPr marL="0" indent="0">
              <a:buNone/>
            </a:pPr>
            <a:r>
              <a:rPr lang="en-US" sz="2000" dirty="0">
                <a:solidFill>
                  <a:schemeClr val="bg1"/>
                </a:solidFill>
                <a:latin typeface="Calibri" pitchFamily="34" charset="0"/>
                <a:ea typeface="Calibri" pitchFamily="34" charset="-122"/>
                <a:cs typeface="Calibri" pitchFamily="34" charset="-120"/>
              </a:rPr>
              <a:t>Important Update for Employees Outside the UAE</a:t>
            </a:r>
            <a:endParaRPr lang="en-US" sz="2000" dirty="0">
              <a:solidFill>
                <a:schemeClr val="bg1"/>
              </a:solidFill>
            </a:endParaRPr>
          </a:p>
        </p:txBody>
      </p:sp>
      <p:sp>
        <p:nvSpPr>
          <p:cNvPr id="12" name="Shape 10"/>
          <p:cNvSpPr/>
          <p:nvPr/>
        </p:nvSpPr>
        <p:spPr>
          <a:xfrm>
            <a:off x="3082412" y="3108960"/>
            <a:ext cx="4981513" cy="502920"/>
          </a:xfrm>
          <a:prstGeom prst="roundRect">
            <a:avLst>
              <a:gd name="adj" fmla="val 50909"/>
            </a:avLst>
          </a:prstGeom>
          <a:solidFill>
            <a:schemeClr val="bg1"/>
          </a:solidFill>
          <a:ln w="12700">
            <a:solidFill>
              <a:srgbClr val="C9A227"/>
            </a:solidFill>
            <a:prstDash val="solid"/>
          </a:ln>
        </p:spPr>
        <p:txBody>
          <a:bodyPr/>
          <a:lstStyle/>
          <a:p>
            <a:endParaRPr lang="en-AE" dirty="0"/>
          </a:p>
        </p:txBody>
      </p:sp>
      <p:sp>
        <p:nvSpPr>
          <p:cNvPr id="13" name="Text 11"/>
          <p:cNvSpPr/>
          <p:nvPr/>
        </p:nvSpPr>
        <p:spPr>
          <a:xfrm>
            <a:off x="3082412" y="3108960"/>
            <a:ext cx="4767360" cy="502920"/>
          </a:xfrm>
          <a:prstGeom prst="rect">
            <a:avLst/>
          </a:prstGeom>
          <a:noFill/>
          <a:ln/>
        </p:spPr>
        <p:txBody>
          <a:bodyPr wrap="square" lIns="0" tIns="0" rIns="0" bIns="0" rtlCol="0" anchor="ctr"/>
          <a:lstStyle/>
          <a:p>
            <a:pPr marL="0" indent="0" algn="ctr">
              <a:buNone/>
            </a:pPr>
            <a:r>
              <a:rPr lang="en-US" sz="1600" b="1" dirty="0">
                <a:solidFill>
                  <a:srgbClr val="430540"/>
                </a:solidFill>
                <a:latin typeface="Calibri" pitchFamily="34" charset="0"/>
                <a:ea typeface="Calibri" pitchFamily="34" charset="-122"/>
                <a:cs typeface="Calibri" pitchFamily="34" charset="-120"/>
              </a:rPr>
              <a:t>No More 180-Day Waiting Period for Certain Visa Cancellations</a:t>
            </a:r>
            <a:endParaRPr lang="en-US" sz="1600" dirty="0">
              <a:solidFill>
                <a:srgbClr val="430540"/>
              </a:solidFill>
            </a:endParaRPr>
          </a:p>
        </p:txBody>
      </p:sp>
      <p:sp>
        <p:nvSpPr>
          <p:cNvPr id="15" name="Text 13"/>
          <p:cNvSpPr/>
          <p:nvPr/>
        </p:nvSpPr>
        <p:spPr>
          <a:xfrm>
            <a:off x="384932" y="6309360"/>
            <a:ext cx="2697480" cy="274320"/>
          </a:xfrm>
          <a:prstGeom prst="rect">
            <a:avLst/>
          </a:prstGeom>
          <a:noFill/>
          <a:ln/>
        </p:spPr>
        <p:txBody>
          <a:bodyPr wrap="square" lIns="0" tIns="0" rIns="0" bIns="0" rtlCol="0" anchor="ctr"/>
          <a:lstStyle/>
          <a:p>
            <a:pPr marL="0" indent="0">
              <a:buNone/>
            </a:pPr>
            <a:r>
              <a:rPr lang="en-US" sz="1400" dirty="0">
                <a:solidFill>
                  <a:schemeClr val="bg1"/>
                </a:solidFill>
                <a:latin typeface="Calibri" pitchFamily="34" charset="0"/>
                <a:ea typeface="Calibri" pitchFamily="34" charset="-122"/>
                <a:cs typeface="Calibri" pitchFamily="34" charset="-120"/>
                <a:hlinkClick r:id="rId3">
                  <a:extLst>
                    <a:ext uri="{A12FA001-AC4F-418D-AE19-62706E023703}">
                      <ahyp:hlinkClr xmlns:ahyp="http://schemas.microsoft.com/office/drawing/2018/hyperlinkcolor" val="tx"/>
                    </a:ext>
                  </a:extLst>
                </a:hlinkClick>
              </a:rPr>
              <a:t>www.bazaaraccounting.com</a:t>
            </a:r>
            <a:endParaRPr lang="en-US" sz="1400" dirty="0">
              <a:solidFill>
                <a:schemeClr val="bg1"/>
              </a:solidFill>
            </a:endParaRPr>
          </a:p>
        </p:txBody>
      </p:sp>
      <p:pic>
        <p:nvPicPr>
          <p:cNvPr id="16" name="Picture 15">
            <a:extLst>
              <a:ext uri="{FF2B5EF4-FFF2-40B4-BE49-F238E27FC236}">
                <a16:creationId xmlns:a16="http://schemas.microsoft.com/office/drawing/2014/main" id="{A07E12A5-F5CE-7CDC-BAD1-A36AEC789B05}"/>
              </a:ext>
            </a:extLst>
          </p:cNvPr>
          <p:cNvPicPr>
            <a:picLocks noChangeAspect="1"/>
          </p:cNvPicPr>
          <p:nvPr/>
        </p:nvPicPr>
        <p:blipFill>
          <a:blip r:embed="rId4">
            <a:alphaModFix/>
            <a:extLst>
              <a:ext uri="{BEBA8EAE-BF5A-486C-A8C5-ECC9F3942E4B}">
                <a14:imgProps xmlns:a14="http://schemas.microsoft.com/office/drawing/2010/main">
                  <a14:imgLayer r:embed="rId5">
                    <a14:imgEffect>
                      <a14:saturation sat="400000"/>
                    </a14:imgEffect>
                  </a14:imgLayer>
                </a14:imgProps>
              </a:ext>
            </a:extLst>
          </a:blip>
          <a:srcRect l="10419" t="21233" r="4396" b="29454"/>
          <a:stretch>
            <a:fillRect/>
          </a:stretch>
        </p:blipFill>
        <p:spPr>
          <a:xfrm rot="834277">
            <a:off x="8148159" y="3398309"/>
            <a:ext cx="3758890" cy="2941740"/>
          </a:xfrm>
          <a:prstGeom prst="rect">
            <a:avLst/>
          </a:prstGeom>
          <a:solidFill>
            <a:srgbClr val="430540"/>
          </a:solidFill>
          <a:ln>
            <a:solidFill>
              <a:srgbClr val="0070C0"/>
            </a:solidFill>
          </a:ln>
          <a:effectLst>
            <a:outerShdw blurRad="127000" dist="38100" dir="2700000" algn="ctr">
              <a:srgbClr val="000000">
                <a:alpha val="45000"/>
              </a:srgbClr>
            </a:outerShdw>
          </a:effectLst>
          <a:scene3d>
            <a:camera prst="obliqueBottomLeft"/>
            <a:lightRig rig="soft" dir="t">
              <a:rot lat="0" lon="0" rev="0"/>
            </a:lightRig>
          </a:scene3d>
          <a:sp3d prstMaterial="translucentPowder"/>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150" b="1" kern="0" spc="200" dirty="0">
                <a:solidFill>
                  <a:srgbClr val="C9A227"/>
                </a:solidFill>
                <a:latin typeface="Calibri" pitchFamily="34" charset="0"/>
                <a:ea typeface="Calibri" pitchFamily="34" charset="-122"/>
                <a:cs typeface="Calibri" pitchFamily="34" charset="-120"/>
              </a:rPr>
              <a:t>EXECUTIVE SUMMARY</a:t>
            </a:r>
            <a:endParaRPr lang="en-US" sz="1150" dirty="0"/>
          </a:p>
        </p:txBody>
      </p:sp>
      <p:sp>
        <p:nvSpPr>
          <p:cNvPr id="3" name="Text 1"/>
          <p:cNvSpPr/>
          <p:nvPr/>
        </p:nvSpPr>
        <p:spPr>
          <a:xfrm>
            <a:off x="424844" y="688828"/>
            <a:ext cx="10607040" cy="685800"/>
          </a:xfrm>
          <a:prstGeom prst="rect">
            <a:avLst/>
          </a:prstGeom>
          <a:noFill/>
          <a:ln/>
        </p:spPr>
        <p:txBody>
          <a:bodyPr wrap="square" lIns="0" tIns="0" rIns="0" bIns="0" rtlCol="0" anchor="ctr"/>
          <a:lstStyle/>
          <a:p>
            <a:pPr marL="0" indent="0">
              <a:buNone/>
            </a:pPr>
            <a:r>
              <a:rPr lang="en-US" sz="2800" b="1" dirty="0">
                <a:solidFill>
                  <a:srgbClr val="430540"/>
                </a:solidFill>
                <a:latin typeface="Cambria" pitchFamily="34" charset="0"/>
                <a:ea typeface="Cambria" pitchFamily="34" charset="-122"/>
                <a:cs typeface="Cambria" pitchFamily="34" charset="-120"/>
              </a:rPr>
              <a:t>WHAT HAS CHANGED</a:t>
            </a:r>
            <a:endParaRPr lang="en-US" sz="2800" dirty="0">
              <a:solidFill>
                <a:srgbClr val="430540"/>
              </a:solidFill>
            </a:endParaRPr>
          </a:p>
        </p:txBody>
      </p:sp>
      <p:sp>
        <p:nvSpPr>
          <p:cNvPr id="4" name="Text 2"/>
          <p:cNvSpPr/>
          <p:nvPr/>
        </p:nvSpPr>
        <p:spPr>
          <a:xfrm>
            <a:off x="424844" y="1425409"/>
            <a:ext cx="11064240" cy="777240"/>
          </a:xfrm>
          <a:prstGeom prst="rect">
            <a:avLst/>
          </a:prstGeom>
          <a:noFill/>
          <a:ln>
            <a:solidFill>
              <a:schemeClr val="accent2"/>
            </a:solidFill>
          </a:ln>
        </p:spPr>
        <p:txBody>
          <a:bodyPr wrap="square" lIns="0" tIns="0" rIns="0" bIns="0" rtlCol="0" anchor="ctr"/>
          <a:lstStyle/>
          <a:p>
            <a:pPr marL="0" indent="0">
              <a:lnSpc>
                <a:spcPct val="130000"/>
              </a:lnSpc>
              <a:buNone/>
            </a:pPr>
            <a:r>
              <a:rPr lang="en-US" sz="1450" dirty="0">
                <a:solidFill>
                  <a:srgbClr val="5C3C51"/>
                </a:solidFill>
                <a:latin typeface="Calibri" pitchFamily="34" charset="0"/>
                <a:ea typeface="Calibri" pitchFamily="34" charset="-122"/>
                <a:cs typeface="Calibri" pitchFamily="34" charset="-120"/>
              </a:rPr>
              <a:t>Based on the latest update received from the DIFC, an employment visa cancellation can now be processed for an employee who is outside the UAE without waiting for the standard 180 days and without submitting the employee's original passport.</a:t>
            </a:r>
            <a:endParaRPr lang="en-US" sz="1450" dirty="0">
              <a:solidFill>
                <a:srgbClr val="5C3C51"/>
              </a:solidFill>
            </a:endParaRPr>
          </a:p>
        </p:txBody>
      </p:sp>
      <p:sp>
        <p:nvSpPr>
          <p:cNvPr id="5" name="Shape 3"/>
          <p:cNvSpPr/>
          <p:nvPr/>
        </p:nvSpPr>
        <p:spPr>
          <a:xfrm>
            <a:off x="451632" y="2489454"/>
            <a:ext cx="2697480" cy="3246120"/>
          </a:xfrm>
          <a:prstGeom prst="roundRect">
            <a:avLst>
              <a:gd name="adj" fmla="val 2712"/>
            </a:avLst>
          </a:prstGeom>
          <a:solidFill>
            <a:srgbClr val="F6F7FA"/>
          </a:solidFill>
          <a:ln w="12700">
            <a:solidFill>
              <a:schemeClr val="accent2"/>
            </a:solidFill>
            <a:prstDash val="solid"/>
          </a:ln>
        </p:spPr>
        <p:txBody>
          <a:bodyPr/>
          <a:lstStyle/>
          <a:p>
            <a:endParaRPr lang="en-AE" dirty="0"/>
          </a:p>
        </p:txBody>
      </p:sp>
      <p:sp>
        <p:nvSpPr>
          <p:cNvPr id="6" name="Shape 4"/>
          <p:cNvSpPr/>
          <p:nvPr/>
        </p:nvSpPr>
        <p:spPr>
          <a:xfrm>
            <a:off x="1499264" y="2721395"/>
            <a:ext cx="548640" cy="548640"/>
          </a:xfrm>
          <a:prstGeom prst="roundRect">
            <a:avLst>
              <a:gd name="adj" fmla="val 20000"/>
            </a:avLst>
          </a:prstGeom>
          <a:solidFill>
            <a:srgbClr val="430540"/>
          </a:solidFill>
          <a:ln/>
        </p:spPr>
        <p:txBody>
          <a:bodyPr/>
          <a:lstStyle/>
          <a:p>
            <a:endParaRPr lang="en-AE"/>
          </a:p>
        </p:txBody>
      </p:sp>
      <p:sp>
        <p:nvSpPr>
          <p:cNvPr id="7" name="Text 5"/>
          <p:cNvSpPr/>
          <p:nvPr/>
        </p:nvSpPr>
        <p:spPr>
          <a:xfrm>
            <a:off x="1499264" y="2739841"/>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1</a:t>
            </a:r>
            <a:endParaRPr lang="en-US" sz="2000" dirty="0">
              <a:solidFill>
                <a:schemeClr val="bg1"/>
              </a:solidFill>
            </a:endParaRPr>
          </a:p>
        </p:txBody>
      </p:sp>
      <p:sp>
        <p:nvSpPr>
          <p:cNvPr id="8" name="Text 6"/>
          <p:cNvSpPr/>
          <p:nvPr/>
        </p:nvSpPr>
        <p:spPr>
          <a:xfrm>
            <a:off x="653444" y="3290433"/>
            <a:ext cx="2331720" cy="548640"/>
          </a:xfrm>
          <a:prstGeom prst="rect">
            <a:avLst/>
          </a:prstGeom>
          <a:noFill/>
          <a:ln/>
        </p:spPr>
        <p:txBody>
          <a:bodyPr wrap="square" lIns="0" tIns="0" rIns="0" bIns="0" rtlCol="0" anchor="ctr"/>
          <a:lstStyle/>
          <a:p>
            <a:pPr marL="0" indent="0" algn="ctr">
              <a:buNone/>
            </a:pPr>
            <a:r>
              <a:rPr lang="en-US" sz="1600" b="1" dirty="0">
                <a:solidFill>
                  <a:srgbClr val="430540"/>
                </a:solidFill>
                <a:latin typeface="Calibri" pitchFamily="34" charset="0"/>
                <a:ea typeface="Calibri" pitchFamily="34" charset="-122"/>
                <a:cs typeface="Calibri" pitchFamily="34" charset="-120"/>
              </a:rPr>
              <a:t>No 180-Day Wait</a:t>
            </a:r>
            <a:endParaRPr lang="en-US" sz="1600" dirty="0">
              <a:solidFill>
                <a:srgbClr val="430540"/>
              </a:solidFill>
            </a:endParaRPr>
          </a:p>
        </p:txBody>
      </p:sp>
      <p:sp>
        <p:nvSpPr>
          <p:cNvPr id="9" name="Text 7"/>
          <p:cNvSpPr/>
          <p:nvPr/>
        </p:nvSpPr>
        <p:spPr>
          <a:xfrm>
            <a:off x="699164" y="3556840"/>
            <a:ext cx="2240280" cy="1600200"/>
          </a:xfrm>
          <a:prstGeom prst="rect">
            <a:avLst/>
          </a:prstGeom>
          <a:noFill/>
          <a:ln/>
        </p:spPr>
        <p:txBody>
          <a:bodyPr wrap="square" lIns="0" tIns="0" rIns="0" bIns="0" rtlCol="0" anchor="ctr"/>
          <a:lstStyle/>
          <a:p>
            <a:pPr marL="0" indent="0" algn="ctr">
              <a:lnSpc>
                <a:spcPct val="120000"/>
              </a:lnSpc>
              <a:buNone/>
            </a:pPr>
            <a:r>
              <a:rPr lang="en-US" sz="1200" dirty="0">
                <a:solidFill>
                  <a:srgbClr val="430540"/>
                </a:solidFill>
                <a:latin typeface="Calibri" pitchFamily="34" charset="0"/>
                <a:ea typeface="Calibri" pitchFamily="34" charset="-122"/>
                <a:cs typeface="Calibri" pitchFamily="34" charset="-120"/>
              </a:rPr>
              <a:t>Cancellation can proceed immediately, rather than waiting for the employee to be outside the UAE for six months</a:t>
            </a:r>
            <a:r>
              <a:rPr lang="en-US" sz="1200" dirty="0">
                <a:solidFill>
                  <a:srgbClr val="27324A"/>
                </a:solidFill>
                <a:latin typeface="Calibri" pitchFamily="34" charset="0"/>
                <a:ea typeface="Calibri" pitchFamily="34" charset="-122"/>
                <a:cs typeface="Calibri" pitchFamily="34" charset="-120"/>
              </a:rPr>
              <a:t>.</a:t>
            </a:r>
            <a:endParaRPr lang="en-US" sz="1200" dirty="0"/>
          </a:p>
        </p:txBody>
      </p:sp>
      <p:sp>
        <p:nvSpPr>
          <p:cNvPr id="10" name="Shape 8"/>
          <p:cNvSpPr/>
          <p:nvPr/>
        </p:nvSpPr>
        <p:spPr>
          <a:xfrm>
            <a:off x="3282461" y="2447075"/>
            <a:ext cx="2697480" cy="3246120"/>
          </a:xfrm>
          <a:prstGeom prst="roundRect">
            <a:avLst>
              <a:gd name="adj" fmla="val 2712"/>
            </a:avLst>
          </a:prstGeom>
          <a:solidFill>
            <a:srgbClr val="F6F7FA"/>
          </a:solidFill>
          <a:ln w="12700">
            <a:solidFill>
              <a:schemeClr val="accent2"/>
            </a:solidFill>
            <a:prstDash val="solid"/>
          </a:ln>
        </p:spPr>
        <p:txBody>
          <a:bodyPr/>
          <a:lstStyle/>
          <a:p>
            <a:pPr algn="ctr"/>
            <a:endParaRPr lang="en-AE" dirty="0"/>
          </a:p>
        </p:txBody>
      </p:sp>
      <p:sp>
        <p:nvSpPr>
          <p:cNvPr id="11" name="Shape 9"/>
          <p:cNvSpPr/>
          <p:nvPr/>
        </p:nvSpPr>
        <p:spPr>
          <a:xfrm>
            <a:off x="4356881" y="2721395"/>
            <a:ext cx="548640" cy="548640"/>
          </a:xfrm>
          <a:prstGeom prst="roundRect">
            <a:avLst>
              <a:gd name="adj" fmla="val 20000"/>
            </a:avLst>
          </a:prstGeom>
          <a:solidFill>
            <a:srgbClr val="430540"/>
          </a:solidFill>
          <a:ln/>
        </p:spPr>
        <p:txBody>
          <a:bodyPr/>
          <a:lstStyle/>
          <a:p>
            <a:endParaRPr lang="en-AE"/>
          </a:p>
        </p:txBody>
      </p:sp>
      <p:sp>
        <p:nvSpPr>
          <p:cNvPr id="12" name="Text 10"/>
          <p:cNvSpPr/>
          <p:nvPr/>
        </p:nvSpPr>
        <p:spPr>
          <a:xfrm>
            <a:off x="4356881" y="2739841"/>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2</a:t>
            </a:r>
            <a:endParaRPr lang="en-US" sz="2000" dirty="0">
              <a:solidFill>
                <a:schemeClr val="bg1"/>
              </a:solidFill>
            </a:endParaRPr>
          </a:p>
        </p:txBody>
      </p:sp>
      <p:sp>
        <p:nvSpPr>
          <p:cNvPr id="13" name="Text 11"/>
          <p:cNvSpPr/>
          <p:nvPr/>
        </p:nvSpPr>
        <p:spPr>
          <a:xfrm>
            <a:off x="3465341" y="3290433"/>
            <a:ext cx="2331720" cy="548640"/>
          </a:xfrm>
          <a:prstGeom prst="rect">
            <a:avLst/>
          </a:prstGeom>
          <a:noFill/>
          <a:ln/>
        </p:spPr>
        <p:txBody>
          <a:bodyPr wrap="square" lIns="0" tIns="0" rIns="0" bIns="0" rtlCol="0" anchor="ctr"/>
          <a:lstStyle/>
          <a:p>
            <a:pPr marL="0" indent="0" algn="ctr">
              <a:buNone/>
            </a:pPr>
            <a:r>
              <a:rPr lang="en-US" sz="1600" b="1" dirty="0">
                <a:solidFill>
                  <a:srgbClr val="430540"/>
                </a:solidFill>
                <a:latin typeface="Calibri" pitchFamily="34" charset="0"/>
                <a:ea typeface="Calibri" pitchFamily="34" charset="-122"/>
                <a:cs typeface="Calibri" pitchFamily="34" charset="-120"/>
              </a:rPr>
              <a:t>No Original Passport</a:t>
            </a:r>
            <a:endParaRPr lang="en-US" sz="1600" dirty="0">
              <a:solidFill>
                <a:srgbClr val="430540"/>
              </a:solidFill>
            </a:endParaRPr>
          </a:p>
        </p:txBody>
      </p:sp>
      <p:sp>
        <p:nvSpPr>
          <p:cNvPr id="14" name="Text 12"/>
          <p:cNvSpPr/>
          <p:nvPr/>
        </p:nvSpPr>
        <p:spPr>
          <a:xfrm>
            <a:off x="3577355" y="3683274"/>
            <a:ext cx="2240280" cy="1600200"/>
          </a:xfrm>
          <a:prstGeom prst="rect">
            <a:avLst/>
          </a:prstGeom>
          <a:noFill/>
          <a:ln/>
        </p:spPr>
        <p:txBody>
          <a:bodyPr wrap="square" lIns="0" tIns="0" rIns="0" bIns="0" rtlCol="0" anchor="ctr"/>
          <a:lstStyle/>
          <a:p>
            <a:pPr marL="0" indent="0" algn="ctr">
              <a:lnSpc>
                <a:spcPct val="120000"/>
              </a:lnSpc>
              <a:buNone/>
            </a:pPr>
            <a:r>
              <a:rPr lang="en-US" sz="1200" dirty="0">
                <a:solidFill>
                  <a:srgbClr val="430540"/>
                </a:solidFill>
                <a:latin typeface="Calibri" pitchFamily="34" charset="0"/>
                <a:ea typeface="Calibri" pitchFamily="34" charset="-122"/>
                <a:cs typeface="Calibri" pitchFamily="34" charset="-120"/>
              </a:rPr>
              <a:t>The application can be submitted without the employee's original passport being provided to Government Service Operations (GSO).</a:t>
            </a:r>
            <a:endParaRPr lang="en-US" sz="1200" dirty="0">
              <a:solidFill>
                <a:srgbClr val="430540"/>
              </a:solidFill>
            </a:endParaRPr>
          </a:p>
        </p:txBody>
      </p:sp>
      <p:sp>
        <p:nvSpPr>
          <p:cNvPr id="15" name="Shape 13"/>
          <p:cNvSpPr/>
          <p:nvPr/>
        </p:nvSpPr>
        <p:spPr>
          <a:xfrm>
            <a:off x="6153912" y="2447075"/>
            <a:ext cx="2697480" cy="3246120"/>
          </a:xfrm>
          <a:prstGeom prst="roundRect">
            <a:avLst>
              <a:gd name="adj" fmla="val 2712"/>
            </a:avLst>
          </a:prstGeom>
          <a:solidFill>
            <a:srgbClr val="F6F7FA"/>
          </a:solidFill>
          <a:ln w="12700">
            <a:solidFill>
              <a:schemeClr val="accent2"/>
            </a:solidFill>
            <a:prstDash val="solid"/>
          </a:ln>
        </p:spPr>
        <p:txBody>
          <a:bodyPr/>
          <a:lstStyle/>
          <a:p>
            <a:endParaRPr lang="en-AE"/>
          </a:p>
        </p:txBody>
      </p:sp>
      <p:sp>
        <p:nvSpPr>
          <p:cNvPr id="16" name="Shape 14"/>
          <p:cNvSpPr/>
          <p:nvPr/>
        </p:nvSpPr>
        <p:spPr>
          <a:xfrm>
            <a:off x="7222353" y="2695370"/>
            <a:ext cx="548640" cy="548640"/>
          </a:xfrm>
          <a:prstGeom prst="roundRect">
            <a:avLst>
              <a:gd name="adj" fmla="val 20000"/>
            </a:avLst>
          </a:prstGeom>
          <a:solidFill>
            <a:srgbClr val="430540"/>
          </a:solidFill>
          <a:ln/>
        </p:spPr>
        <p:txBody>
          <a:bodyPr/>
          <a:lstStyle/>
          <a:p>
            <a:endParaRPr lang="en-AE"/>
          </a:p>
        </p:txBody>
      </p:sp>
      <p:sp>
        <p:nvSpPr>
          <p:cNvPr id="17" name="Text 15"/>
          <p:cNvSpPr/>
          <p:nvPr/>
        </p:nvSpPr>
        <p:spPr>
          <a:xfrm>
            <a:off x="7228332" y="2695370"/>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3</a:t>
            </a:r>
            <a:endParaRPr lang="en-US" sz="2000" dirty="0">
              <a:solidFill>
                <a:schemeClr val="bg1"/>
              </a:solidFill>
            </a:endParaRPr>
          </a:p>
        </p:txBody>
      </p:sp>
      <p:sp>
        <p:nvSpPr>
          <p:cNvPr id="18" name="Text 16"/>
          <p:cNvSpPr/>
          <p:nvPr/>
        </p:nvSpPr>
        <p:spPr>
          <a:xfrm>
            <a:off x="6288023" y="3290433"/>
            <a:ext cx="2331720" cy="548640"/>
          </a:xfrm>
          <a:prstGeom prst="rect">
            <a:avLst/>
          </a:prstGeom>
          <a:noFill/>
          <a:ln/>
        </p:spPr>
        <p:txBody>
          <a:bodyPr wrap="square" lIns="0" tIns="0" rIns="0" bIns="0" rtlCol="0" anchor="ctr"/>
          <a:lstStyle/>
          <a:p>
            <a:pPr marL="0" indent="0" algn="ctr">
              <a:buNone/>
            </a:pPr>
            <a:r>
              <a:rPr lang="en-US" sz="1600" b="1" dirty="0">
                <a:solidFill>
                  <a:srgbClr val="430540"/>
                </a:solidFill>
                <a:latin typeface="Calibri" pitchFamily="34" charset="0"/>
                <a:ea typeface="Calibri" pitchFamily="34" charset="-122"/>
                <a:cs typeface="Calibri" pitchFamily="34" charset="-120"/>
              </a:rPr>
              <a:t>Exit Date Requirement</a:t>
            </a:r>
            <a:endParaRPr lang="en-US" sz="1600" dirty="0">
              <a:solidFill>
                <a:srgbClr val="430540"/>
              </a:solidFill>
            </a:endParaRPr>
          </a:p>
        </p:txBody>
      </p:sp>
      <p:sp>
        <p:nvSpPr>
          <p:cNvPr id="19" name="Text 17"/>
          <p:cNvSpPr/>
          <p:nvPr/>
        </p:nvSpPr>
        <p:spPr>
          <a:xfrm>
            <a:off x="6420611" y="3755898"/>
            <a:ext cx="2240280" cy="882396"/>
          </a:xfrm>
          <a:prstGeom prst="rect">
            <a:avLst/>
          </a:prstGeom>
          <a:noFill/>
          <a:ln/>
        </p:spPr>
        <p:txBody>
          <a:bodyPr wrap="square" lIns="0" tIns="0" rIns="0" bIns="0" rtlCol="0" anchor="ctr"/>
          <a:lstStyle/>
          <a:p>
            <a:pPr marL="0" indent="0" algn="ctr">
              <a:lnSpc>
                <a:spcPct val="120000"/>
              </a:lnSpc>
              <a:buNone/>
            </a:pPr>
            <a:endParaRPr lang="en-US" sz="1060" dirty="0">
              <a:solidFill>
                <a:srgbClr val="430540"/>
              </a:solidFill>
              <a:latin typeface="Calibri" pitchFamily="34" charset="0"/>
              <a:ea typeface="Calibri" pitchFamily="34" charset="-122"/>
              <a:cs typeface="Calibri" pitchFamily="34" charset="-120"/>
            </a:endParaRPr>
          </a:p>
          <a:p>
            <a:pPr marL="0" indent="0" algn="ctr">
              <a:lnSpc>
                <a:spcPct val="120000"/>
              </a:lnSpc>
              <a:buNone/>
            </a:pPr>
            <a:r>
              <a:rPr lang="en-US" sz="1200" dirty="0">
                <a:solidFill>
                  <a:srgbClr val="430540"/>
                </a:solidFill>
                <a:latin typeface="Calibri" pitchFamily="34" charset="0"/>
                <a:ea typeface="Calibri" pitchFamily="34" charset="-122"/>
                <a:cs typeface="Calibri" pitchFamily="34" charset="-120"/>
              </a:rPr>
              <a:t>The application must state an exit date that falls within the past six months.</a:t>
            </a:r>
            <a:endParaRPr lang="en-US" sz="1200" dirty="0">
              <a:solidFill>
                <a:srgbClr val="430540"/>
              </a:solidFill>
            </a:endParaRPr>
          </a:p>
        </p:txBody>
      </p:sp>
      <p:sp>
        <p:nvSpPr>
          <p:cNvPr id="20" name="Shape 18"/>
          <p:cNvSpPr/>
          <p:nvPr/>
        </p:nvSpPr>
        <p:spPr>
          <a:xfrm>
            <a:off x="9034272" y="2447075"/>
            <a:ext cx="2697480" cy="3246120"/>
          </a:xfrm>
          <a:prstGeom prst="roundRect">
            <a:avLst>
              <a:gd name="adj" fmla="val 2712"/>
            </a:avLst>
          </a:prstGeom>
          <a:solidFill>
            <a:srgbClr val="F6F7FA"/>
          </a:solidFill>
          <a:ln w="12700">
            <a:solidFill>
              <a:schemeClr val="accent2"/>
            </a:solidFill>
            <a:prstDash val="solid"/>
          </a:ln>
        </p:spPr>
        <p:txBody>
          <a:bodyPr/>
          <a:lstStyle/>
          <a:p>
            <a:endParaRPr lang="en-AE"/>
          </a:p>
        </p:txBody>
      </p:sp>
      <p:sp>
        <p:nvSpPr>
          <p:cNvPr id="21" name="Shape 19"/>
          <p:cNvSpPr/>
          <p:nvPr/>
        </p:nvSpPr>
        <p:spPr>
          <a:xfrm>
            <a:off x="10108692" y="2721395"/>
            <a:ext cx="548640" cy="548640"/>
          </a:xfrm>
          <a:prstGeom prst="roundRect">
            <a:avLst>
              <a:gd name="adj" fmla="val 20000"/>
            </a:avLst>
          </a:prstGeom>
          <a:solidFill>
            <a:srgbClr val="430540"/>
          </a:solidFill>
          <a:ln/>
        </p:spPr>
        <p:txBody>
          <a:bodyPr/>
          <a:lstStyle/>
          <a:p>
            <a:endParaRPr lang="en-AE"/>
          </a:p>
        </p:txBody>
      </p:sp>
      <p:sp>
        <p:nvSpPr>
          <p:cNvPr id="22" name="Text 20"/>
          <p:cNvSpPr/>
          <p:nvPr/>
        </p:nvSpPr>
        <p:spPr>
          <a:xfrm>
            <a:off x="10108692" y="2721395"/>
            <a:ext cx="548640" cy="54864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4</a:t>
            </a:r>
            <a:endParaRPr lang="en-US" sz="2000" dirty="0">
              <a:solidFill>
                <a:schemeClr val="bg1"/>
              </a:solidFill>
            </a:endParaRPr>
          </a:p>
        </p:txBody>
      </p:sp>
      <p:sp>
        <p:nvSpPr>
          <p:cNvPr id="23" name="Text 21"/>
          <p:cNvSpPr/>
          <p:nvPr/>
        </p:nvSpPr>
        <p:spPr>
          <a:xfrm>
            <a:off x="9235440" y="3250340"/>
            <a:ext cx="2331720" cy="548640"/>
          </a:xfrm>
          <a:prstGeom prst="rect">
            <a:avLst/>
          </a:prstGeom>
          <a:noFill/>
          <a:ln/>
        </p:spPr>
        <p:txBody>
          <a:bodyPr wrap="square" lIns="0" tIns="0" rIns="0" bIns="0" rtlCol="0" anchor="ctr"/>
          <a:lstStyle/>
          <a:p>
            <a:pPr marL="0" indent="0" algn="ctr">
              <a:buNone/>
            </a:pPr>
            <a:r>
              <a:rPr lang="en-US" sz="1600" b="1" dirty="0">
                <a:solidFill>
                  <a:srgbClr val="430540"/>
                </a:solidFill>
                <a:latin typeface="Calibri" pitchFamily="34" charset="0"/>
                <a:ea typeface="Calibri" pitchFamily="34" charset="-122"/>
                <a:cs typeface="Calibri" pitchFamily="34" charset="-120"/>
              </a:rPr>
              <a:t>Applicable Fee Applies</a:t>
            </a:r>
            <a:endParaRPr lang="en-US" sz="1600" dirty="0">
              <a:solidFill>
                <a:srgbClr val="430540"/>
              </a:solidFill>
            </a:endParaRPr>
          </a:p>
        </p:txBody>
      </p:sp>
      <p:sp>
        <p:nvSpPr>
          <p:cNvPr id="24" name="Text 22"/>
          <p:cNvSpPr/>
          <p:nvPr/>
        </p:nvSpPr>
        <p:spPr>
          <a:xfrm>
            <a:off x="9298276" y="3508629"/>
            <a:ext cx="2240280" cy="1600200"/>
          </a:xfrm>
          <a:prstGeom prst="rect">
            <a:avLst/>
          </a:prstGeom>
          <a:noFill/>
          <a:ln/>
        </p:spPr>
        <p:txBody>
          <a:bodyPr wrap="square" lIns="0" tIns="0" rIns="0" bIns="0" rtlCol="0" anchor="ctr"/>
          <a:lstStyle/>
          <a:p>
            <a:pPr marL="0" indent="0" algn="ctr">
              <a:lnSpc>
                <a:spcPct val="120000"/>
              </a:lnSpc>
              <a:buNone/>
            </a:pPr>
            <a:r>
              <a:rPr lang="en-US" sz="1200" dirty="0">
                <a:solidFill>
                  <a:srgbClr val="430540"/>
                </a:solidFill>
                <a:latin typeface="Calibri" pitchFamily="34" charset="0"/>
                <a:ea typeface="Calibri" pitchFamily="34" charset="-122"/>
                <a:cs typeface="Calibri" pitchFamily="34" charset="-120"/>
              </a:rPr>
              <a:t>The standard fee for cancellation without a passport applies to these applications.</a:t>
            </a:r>
            <a:endParaRPr lang="en-US" sz="1200" dirty="0">
              <a:solidFill>
                <a:srgbClr val="430540"/>
              </a:solidFill>
            </a:endParaRPr>
          </a:p>
        </p:txBody>
      </p:sp>
      <p:sp>
        <p:nvSpPr>
          <p:cNvPr id="25" name="Text 23"/>
          <p:cNvSpPr/>
          <p:nvPr/>
        </p:nvSpPr>
        <p:spPr>
          <a:xfrm>
            <a:off x="457200" y="6473952"/>
            <a:ext cx="82296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UAE Employment Visa Cancellation - Update for Employees Outside the UAE .</a:t>
            </a:r>
            <a:endParaRPr lang="en-US" sz="1000" dirty="0">
              <a:solidFill>
                <a:srgbClr val="430540"/>
              </a:solidFill>
            </a:endParaRPr>
          </a:p>
        </p:txBody>
      </p:sp>
      <p:sp>
        <p:nvSpPr>
          <p:cNvPr id="26" name="Text 24"/>
          <p:cNvSpPr/>
          <p:nvPr/>
        </p:nvSpPr>
        <p:spPr>
          <a:xfrm>
            <a:off x="10360152" y="6473952"/>
            <a:ext cx="1371600" cy="274320"/>
          </a:xfrm>
          <a:prstGeom prst="rect">
            <a:avLst/>
          </a:prstGeom>
          <a:noFill/>
          <a:ln/>
        </p:spPr>
        <p:txBody>
          <a:bodyPr wrap="square" lIns="0" tIns="0" rIns="0" bIns="0" rtlCol="0" anchor="ctr"/>
          <a:lstStyle/>
          <a:p>
            <a:pPr marL="0" indent="0" algn="r">
              <a:buNone/>
            </a:pPr>
            <a:r>
              <a:rPr lang="en-US" sz="900" dirty="0">
                <a:solidFill>
                  <a:srgbClr val="5C6B7D"/>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150" b="1" kern="0" spc="200" dirty="0">
                <a:solidFill>
                  <a:srgbClr val="C9A227"/>
                </a:solidFill>
                <a:latin typeface="Calibri" pitchFamily="34" charset="0"/>
                <a:ea typeface="Calibri" pitchFamily="34" charset="-122"/>
                <a:cs typeface="Calibri" pitchFamily="34" charset="-120"/>
              </a:rPr>
              <a:t>THE UPDATE</a:t>
            </a:r>
            <a:endParaRPr lang="en-US" sz="1150" dirty="0"/>
          </a:p>
        </p:txBody>
      </p:sp>
      <p:sp>
        <p:nvSpPr>
          <p:cNvPr id="3" name="Text 1"/>
          <p:cNvSpPr/>
          <p:nvPr/>
        </p:nvSpPr>
        <p:spPr>
          <a:xfrm>
            <a:off x="548640" y="658368"/>
            <a:ext cx="10607040" cy="685800"/>
          </a:xfrm>
          <a:prstGeom prst="rect">
            <a:avLst/>
          </a:prstGeom>
          <a:noFill/>
          <a:ln/>
        </p:spPr>
        <p:txBody>
          <a:bodyPr wrap="square" lIns="0" tIns="0" rIns="0" bIns="0" rtlCol="0" anchor="ctr"/>
          <a:lstStyle/>
          <a:p>
            <a:pPr marL="0" indent="0">
              <a:buNone/>
            </a:pPr>
            <a:r>
              <a:rPr lang="en-US" sz="2800" b="1" dirty="0">
                <a:solidFill>
                  <a:srgbClr val="430540"/>
                </a:solidFill>
                <a:latin typeface="Cambria" pitchFamily="34" charset="0"/>
                <a:ea typeface="Cambria" pitchFamily="34" charset="-122"/>
                <a:cs typeface="Cambria" pitchFamily="34" charset="-120"/>
              </a:rPr>
              <a:t>PREVIOUS PROCESS VS UPDATED PROCESS</a:t>
            </a:r>
            <a:endParaRPr lang="en-US" sz="2800" dirty="0">
              <a:solidFill>
                <a:srgbClr val="430540"/>
              </a:solidFill>
            </a:endParaRPr>
          </a:p>
        </p:txBody>
      </p:sp>
      <p:sp>
        <p:nvSpPr>
          <p:cNvPr id="4" name="Shape 2"/>
          <p:cNvSpPr/>
          <p:nvPr/>
        </p:nvSpPr>
        <p:spPr>
          <a:xfrm>
            <a:off x="548640" y="1463040"/>
            <a:ext cx="5349240" cy="4114800"/>
          </a:xfrm>
          <a:prstGeom prst="roundRect">
            <a:avLst>
              <a:gd name="adj" fmla="val 2000"/>
            </a:avLst>
          </a:prstGeom>
          <a:ln/>
        </p:spPr>
        <p:style>
          <a:lnRef idx="2">
            <a:schemeClr val="accent2"/>
          </a:lnRef>
          <a:fillRef idx="1">
            <a:schemeClr val="lt1"/>
          </a:fillRef>
          <a:effectRef idx="0">
            <a:schemeClr val="accent2"/>
          </a:effectRef>
          <a:fontRef idx="minor">
            <a:schemeClr val="dk1"/>
          </a:fontRef>
        </p:style>
        <p:txBody>
          <a:bodyPr/>
          <a:lstStyle/>
          <a:p>
            <a:pPr marL="285750" indent="-285750">
              <a:buFont typeface="Arial" panose="020B0604020202020204" pitchFamily="34" charset="0"/>
              <a:buChar char="•"/>
            </a:pPr>
            <a:endParaRPr lang="en-AE" dirty="0">
              <a:ln w="0"/>
              <a:solidFill>
                <a:schemeClr val="accent1"/>
              </a:solidFill>
              <a:effectLst>
                <a:outerShdw blurRad="38100" dist="25400" dir="5400000" algn="ctr" rotWithShape="0">
                  <a:srgbClr val="6E747A">
                    <a:alpha val="43000"/>
                  </a:srgbClr>
                </a:outerShdw>
              </a:effectLst>
            </a:endParaRPr>
          </a:p>
        </p:txBody>
      </p:sp>
      <p:sp>
        <p:nvSpPr>
          <p:cNvPr id="5" name="Shape 3"/>
          <p:cNvSpPr/>
          <p:nvPr/>
        </p:nvSpPr>
        <p:spPr>
          <a:xfrm>
            <a:off x="548640" y="1463040"/>
            <a:ext cx="5349240" cy="548640"/>
          </a:xfrm>
          <a:prstGeom prst="roundRect">
            <a:avLst>
              <a:gd name="adj" fmla="val 15000"/>
            </a:avLst>
          </a:prstGeom>
          <a:solidFill>
            <a:srgbClr val="430540"/>
          </a:solidFill>
          <a:ln/>
        </p:spPr>
        <p:txBody>
          <a:bodyPr/>
          <a:lstStyle/>
          <a:p>
            <a:endParaRPr lang="en-AE" dirty="0"/>
          </a:p>
        </p:txBody>
      </p:sp>
      <p:sp>
        <p:nvSpPr>
          <p:cNvPr id="7" name="Text 5"/>
          <p:cNvSpPr/>
          <p:nvPr/>
        </p:nvSpPr>
        <p:spPr>
          <a:xfrm>
            <a:off x="548640" y="1463040"/>
            <a:ext cx="5349240" cy="548640"/>
          </a:xfrm>
          <a:prstGeom prst="rect">
            <a:avLst/>
          </a:prstGeom>
          <a:noFill/>
          <a:ln/>
        </p:spPr>
        <p:txBody>
          <a:bodyPr wrap="square" lIns="0" tIns="0" rIns="0" bIns="0" rtlCol="0" anchor="ctr"/>
          <a:lstStyle/>
          <a:p>
            <a:pPr marL="0" indent="0" algn="ctr">
              <a:buNone/>
            </a:pPr>
            <a:r>
              <a:rPr lang="en-US" sz="1600" b="1" kern="0" spc="150" dirty="0">
                <a:solidFill>
                  <a:srgbClr val="FFC000"/>
                </a:solidFill>
                <a:latin typeface="Calibri" pitchFamily="34" charset="0"/>
                <a:ea typeface="Calibri" pitchFamily="34" charset="-122"/>
                <a:cs typeface="Calibri" pitchFamily="34" charset="-120"/>
              </a:rPr>
              <a:t>PREVIOUS PROCESS</a:t>
            </a:r>
            <a:endParaRPr lang="en-US" sz="1600" dirty="0">
              <a:solidFill>
                <a:srgbClr val="FFC000"/>
              </a:solidFill>
            </a:endParaRPr>
          </a:p>
        </p:txBody>
      </p:sp>
      <p:sp>
        <p:nvSpPr>
          <p:cNvPr id="9" name="Text 7"/>
          <p:cNvSpPr/>
          <p:nvPr/>
        </p:nvSpPr>
        <p:spPr>
          <a:xfrm>
            <a:off x="853440" y="2252471"/>
            <a:ext cx="4770120" cy="3035427"/>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t"/>
          <a:lstStyle/>
          <a:p>
            <a:pPr marL="171450" indent="-171450" algn="just">
              <a:buFont typeface="Wingdings" panose="05000000000000000000" pitchFamily="2" charset="2"/>
              <a:buChar char="v"/>
            </a:pPr>
            <a:r>
              <a:rPr lang="en-US" sz="1400" dirty="0">
                <a:solidFill>
                  <a:srgbClr val="430540"/>
                </a:solidFill>
                <a:latin typeface="Calibri" pitchFamily="34" charset="0"/>
                <a:ea typeface="Calibri" pitchFamily="34" charset="-122"/>
                <a:cs typeface="Calibri" pitchFamily="34" charset="-120"/>
              </a:rPr>
              <a:t>  </a:t>
            </a:r>
            <a:r>
              <a:rPr lang="en-US" sz="1600" dirty="0">
                <a:solidFill>
                  <a:srgbClr val="430540"/>
                </a:solidFill>
                <a:ea typeface="Calibri" pitchFamily="34" charset="-122"/>
                <a:cs typeface="Calibri" pitchFamily="34" charset="-120"/>
              </a:rPr>
              <a:t>Employee is outside the UAE.</a:t>
            </a:r>
          </a:p>
          <a:p>
            <a:pPr marL="171450" indent="-171450" algn="just">
              <a:buFont typeface="Wingdings" panose="05000000000000000000" pitchFamily="2" charset="2"/>
              <a:buChar char="v"/>
            </a:pPr>
            <a:endParaRPr lang="en-US" sz="1600" dirty="0">
              <a:solidFill>
                <a:srgbClr val="430540"/>
              </a:solidFill>
              <a:ea typeface="Calibri" pitchFamily="34" charset="-122"/>
              <a:cs typeface="Calibri" pitchFamily="34" charset="-120"/>
            </a:endParaRPr>
          </a:p>
          <a:p>
            <a:pPr marL="171450" indent="-171450" algn="just">
              <a:buFont typeface="Wingdings" panose="05000000000000000000" pitchFamily="2" charset="2"/>
              <a:buChar char="v"/>
            </a:pPr>
            <a:r>
              <a:rPr lang="en-US" sz="1600" dirty="0">
                <a:solidFill>
                  <a:srgbClr val="430540"/>
                </a:solidFill>
                <a:ea typeface="Calibri" pitchFamily="34" charset="-122"/>
                <a:cs typeface="Calibri" pitchFamily="34" charset="-120"/>
              </a:rPr>
              <a:t>  Company must generally wait until the employee has  </a:t>
            </a:r>
          </a:p>
          <a:p>
            <a:pPr algn="just"/>
            <a:r>
              <a:rPr lang="en-US" sz="1600" dirty="0">
                <a:solidFill>
                  <a:srgbClr val="430540"/>
                </a:solidFill>
                <a:ea typeface="Calibri" pitchFamily="34" charset="-122"/>
                <a:cs typeface="Calibri" pitchFamily="34" charset="-120"/>
              </a:rPr>
              <a:t>      been outside the UAE for 180 days or until visa  </a:t>
            </a:r>
          </a:p>
          <a:p>
            <a:pPr algn="just"/>
            <a:r>
              <a:rPr lang="en-US" sz="1600" dirty="0">
                <a:solidFill>
                  <a:srgbClr val="430540"/>
                </a:solidFill>
                <a:ea typeface="Calibri" pitchFamily="34" charset="-122"/>
                <a:cs typeface="Calibri" pitchFamily="34" charset="-120"/>
              </a:rPr>
              <a:t>      expiry, whichever comes first.</a:t>
            </a:r>
          </a:p>
          <a:p>
            <a:pPr marL="171450" indent="-171450" algn="just">
              <a:buFont typeface="Wingdings" panose="05000000000000000000" pitchFamily="2" charset="2"/>
              <a:buChar char="v"/>
            </a:pPr>
            <a:endParaRPr lang="en-US" sz="1600" dirty="0">
              <a:solidFill>
                <a:srgbClr val="430540"/>
              </a:solidFill>
              <a:ea typeface="Calibri" pitchFamily="34" charset="-122"/>
              <a:cs typeface="Calibri" pitchFamily="34" charset="-120"/>
            </a:endParaRPr>
          </a:p>
          <a:p>
            <a:pPr marL="171450" indent="-171450" algn="just">
              <a:buFont typeface="Wingdings" panose="05000000000000000000" pitchFamily="2" charset="2"/>
              <a:buChar char="v"/>
            </a:pPr>
            <a:r>
              <a:rPr lang="en-US" sz="1600" dirty="0">
                <a:solidFill>
                  <a:srgbClr val="430540"/>
                </a:solidFill>
                <a:ea typeface="Calibri" pitchFamily="34" charset="-122"/>
                <a:cs typeface="Calibri" pitchFamily="34" charset="-120"/>
              </a:rPr>
              <a:t>  Cancellation without the original passport is only  </a:t>
            </a:r>
          </a:p>
          <a:p>
            <a:pPr algn="just"/>
            <a:r>
              <a:rPr lang="en-US" sz="1600" dirty="0">
                <a:solidFill>
                  <a:srgbClr val="430540"/>
                </a:solidFill>
                <a:ea typeface="Calibri" pitchFamily="34" charset="-122"/>
                <a:cs typeface="Calibri" pitchFamily="34" charset="-120"/>
              </a:rPr>
              <a:t>      processed once this waiting period is met</a:t>
            </a:r>
            <a:r>
              <a:rPr lang="en-US" sz="1600" dirty="0">
                <a:solidFill>
                  <a:srgbClr val="27324A"/>
                </a:solidFill>
                <a:ea typeface="Calibri" pitchFamily="34" charset="-122"/>
                <a:cs typeface="Calibri" pitchFamily="34" charset="-120"/>
              </a:rPr>
              <a:t>.</a:t>
            </a:r>
          </a:p>
          <a:p>
            <a:pPr marL="171450" indent="-171450" algn="just">
              <a:buFont typeface="Wingdings" panose="05000000000000000000" pitchFamily="2" charset="2"/>
              <a:buChar char="v"/>
            </a:pPr>
            <a:endParaRPr lang="en-US" sz="1600" dirty="0">
              <a:solidFill>
                <a:srgbClr val="27324A"/>
              </a:solidFill>
              <a:ea typeface="Calibri" pitchFamily="34" charset="-122"/>
              <a:cs typeface="Calibri" pitchFamily="34" charset="-120"/>
            </a:endParaRPr>
          </a:p>
          <a:p>
            <a:pPr marL="171450" indent="-171450" algn="just">
              <a:buFont typeface="Wingdings" panose="05000000000000000000" pitchFamily="2" charset="2"/>
              <a:buChar char="v"/>
            </a:pPr>
            <a:r>
              <a:rPr lang="en-US" sz="1600" dirty="0">
                <a:solidFill>
                  <a:srgbClr val="430540"/>
                </a:solidFill>
                <a:ea typeface="Calibri" pitchFamily="34" charset="-122"/>
                <a:cs typeface="Calibri" pitchFamily="34" charset="-120"/>
              </a:rPr>
              <a:t>  Offboarding and administrative closure are delayed  </a:t>
            </a:r>
          </a:p>
          <a:p>
            <a:pPr algn="just"/>
            <a:r>
              <a:rPr lang="en-US" sz="1600" dirty="0">
                <a:solidFill>
                  <a:srgbClr val="430540"/>
                </a:solidFill>
                <a:ea typeface="Calibri" pitchFamily="34" charset="-122"/>
                <a:cs typeface="Calibri" pitchFamily="34" charset="-120"/>
              </a:rPr>
              <a:t>      accordingly</a:t>
            </a:r>
            <a:r>
              <a:rPr lang="en-US" sz="1600" dirty="0">
                <a:solidFill>
                  <a:srgbClr val="27324A"/>
                </a:solidFill>
                <a:ea typeface="Calibri" pitchFamily="34" charset="-122"/>
                <a:cs typeface="Calibri" pitchFamily="34" charset="-120"/>
              </a:rPr>
              <a:t>.</a:t>
            </a:r>
            <a:endParaRPr lang="en-US" sz="1600" dirty="0"/>
          </a:p>
          <a:p>
            <a:pPr marL="171450" indent="-171450">
              <a:lnSpc>
                <a:spcPct val="120000"/>
              </a:lnSpc>
              <a:buFont typeface="Wingdings" panose="05000000000000000000" pitchFamily="2" charset="2"/>
              <a:buChar char="v"/>
            </a:pPr>
            <a:endParaRPr lang="en-US" sz="1400" dirty="0"/>
          </a:p>
          <a:p>
            <a:pPr marL="171450" indent="-171450">
              <a:lnSpc>
                <a:spcPct val="120000"/>
              </a:lnSpc>
              <a:buFont typeface="Wingdings" panose="05000000000000000000" pitchFamily="2" charset="2"/>
              <a:buChar char="v"/>
            </a:pPr>
            <a:endParaRPr lang="en-US" sz="1400" dirty="0">
              <a:solidFill>
                <a:srgbClr val="430540"/>
              </a:solidFill>
            </a:endParaRPr>
          </a:p>
          <a:p>
            <a:pPr marL="171450" indent="-171450">
              <a:lnSpc>
                <a:spcPct val="120000"/>
              </a:lnSpc>
              <a:buFont typeface="Wingdings" panose="05000000000000000000" pitchFamily="2" charset="2"/>
              <a:buChar char="v"/>
            </a:pPr>
            <a:endParaRPr lang="en-US" sz="1400" dirty="0">
              <a:solidFill>
                <a:srgbClr val="430540"/>
              </a:solidFill>
              <a:latin typeface="Calibri" pitchFamily="34" charset="0"/>
              <a:ea typeface="Calibri" pitchFamily="34" charset="-122"/>
              <a:cs typeface="Calibri" pitchFamily="34" charset="-120"/>
            </a:endParaRPr>
          </a:p>
          <a:p>
            <a:pPr marL="171450" indent="-171450">
              <a:lnSpc>
                <a:spcPct val="120000"/>
              </a:lnSpc>
              <a:buFont typeface="Wingdings" panose="05000000000000000000" pitchFamily="2" charset="2"/>
              <a:buChar char="v"/>
            </a:pPr>
            <a:endParaRPr lang="en-US" sz="1400" dirty="0">
              <a:solidFill>
                <a:srgbClr val="430540"/>
              </a:solidFill>
              <a:latin typeface="Calibri" pitchFamily="34" charset="0"/>
              <a:ea typeface="Calibri" pitchFamily="34" charset="-122"/>
              <a:cs typeface="Calibri" pitchFamily="34" charset="-120"/>
            </a:endParaRPr>
          </a:p>
          <a:p>
            <a:pPr marL="171450" indent="-171450">
              <a:lnSpc>
                <a:spcPct val="120000"/>
              </a:lnSpc>
              <a:buFont typeface="Wingdings" panose="05000000000000000000" pitchFamily="2" charset="2"/>
              <a:buChar char="v"/>
            </a:pPr>
            <a:endParaRPr lang="en-US" sz="1400" dirty="0">
              <a:solidFill>
                <a:srgbClr val="430540"/>
              </a:solidFill>
            </a:endParaRPr>
          </a:p>
        </p:txBody>
      </p:sp>
      <p:sp>
        <p:nvSpPr>
          <p:cNvPr id="11" name="Text 9"/>
          <p:cNvSpPr/>
          <p:nvPr/>
        </p:nvSpPr>
        <p:spPr>
          <a:xfrm>
            <a:off x="1078401" y="2565629"/>
            <a:ext cx="4526280" cy="713232"/>
          </a:xfrm>
          <a:prstGeom prst="rect">
            <a:avLst/>
          </a:prstGeom>
          <a:noFill/>
          <a:ln/>
        </p:spPr>
        <p:txBody>
          <a:bodyPr wrap="square" lIns="0" tIns="0" rIns="0" bIns="0" rtlCol="0" anchor="t"/>
          <a:lstStyle/>
          <a:p>
            <a:pPr marL="0" indent="0">
              <a:lnSpc>
                <a:spcPct val="120000"/>
              </a:lnSpc>
              <a:buNone/>
            </a:pPr>
            <a:endParaRPr lang="en-US" sz="1130" dirty="0">
              <a:solidFill>
                <a:srgbClr val="430540"/>
              </a:solidFill>
            </a:endParaRPr>
          </a:p>
        </p:txBody>
      </p:sp>
      <p:sp>
        <p:nvSpPr>
          <p:cNvPr id="13" name="Text 11"/>
          <p:cNvSpPr/>
          <p:nvPr/>
        </p:nvSpPr>
        <p:spPr>
          <a:xfrm>
            <a:off x="1097280" y="3272028"/>
            <a:ext cx="4526280" cy="713232"/>
          </a:xfrm>
          <a:prstGeom prst="rect">
            <a:avLst/>
          </a:prstGeom>
          <a:noFill/>
          <a:ln/>
        </p:spPr>
        <p:txBody>
          <a:bodyPr wrap="square" lIns="0" tIns="0" rIns="0" bIns="0" rtlCol="0" anchor="t"/>
          <a:lstStyle/>
          <a:p>
            <a:pPr marL="0" indent="0">
              <a:lnSpc>
                <a:spcPct val="120000"/>
              </a:lnSpc>
              <a:buNone/>
            </a:pPr>
            <a:endParaRPr lang="en-US" sz="1130" dirty="0"/>
          </a:p>
        </p:txBody>
      </p:sp>
      <p:sp>
        <p:nvSpPr>
          <p:cNvPr id="15" name="Text 13"/>
          <p:cNvSpPr/>
          <p:nvPr/>
        </p:nvSpPr>
        <p:spPr>
          <a:xfrm>
            <a:off x="1085186" y="3912464"/>
            <a:ext cx="4526280" cy="713232"/>
          </a:xfrm>
          <a:prstGeom prst="rect">
            <a:avLst/>
          </a:prstGeom>
          <a:noFill/>
          <a:ln/>
        </p:spPr>
        <p:txBody>
          <a:bodyPr wrap="square" lIns="0" tIns="0" rIns="0" bIns="0" rtlCol="0" anchor="t"/>
          <a:lstStyle/>
          <a:p>
            <a:pPr marL="0" indent="0">
              <a:lnSpc>
                <a:spcPct val="120000"/>
              </a:lnSpc>
              <a:buNone/>
            </a:pPr>
            <a:endParaRPr lang="en-US" sz="1130" dirty="0"/>
          </a:p>
        </p:txBody>
      </p:sp>
      <p:sp>
        <p:nvSpPr>
          <p:cNvPr id="16" name="Shape 14"/>
          <p:cNvSpPr/>
          <p:nvPr/>
        </p:nvSpPr>
        <p:spPr>
          <a:xfrm>
            <a:off x="6263640" y="1463040"/>
            <a:ext cx="5349240" cy="4114800"/>
          </a:xfrm>
          <a:prstGeom prst="roundRect">
            <a:avLst>
              <a:gd name="adj" fmla="val 2000"/>
            </a:avLst>
          </a:prstGeom>
          <a:ln/>
        </p:spPr>
        <p:style>
          <a:lnRef idx="2">
            <a:schemeClr val="accent2"/>
          </a:lnRef>
          <a:fillRef idx="1">
            <a:schemeClr val="lt1"/>
          </a:fillRef>
          <a:effectRef idx="0">
            <a:schemeClr val="accent2"/>
          </a:effectRef>
          <a:fontRef idx="minor">
            <a:schemeClr val="dk1"/>
          </a:fontRef>
        </p:style>
        <p:txBody>
          <a:bodyPr/>
          <a:lstStyle/>
          <a:p>
            <a:endParaRPr lang="en-AE" dirty="0">
              <a:ln w="0"/>
              <a:effectLst>
                <a:outerShdw blurRad="38100" dist="19050" dir="2700000" algn="tl" rotWithShape="0">
                  <a:schemeClr val="dk1">
                    <a:alpha val="40000"/>
                  </a:schemeClr>
                </a:outerShdw>
              </a:effectLst>
            </a:endParaRPr>
          </a:p>
        </p:txBody>
      </p:sp>
      <p:sp>
        <p:nvSpPr>
          <p:cNvPr id="17" name="Shape 15"/>
          <p:cNvSpPr/>
          <p:nvPr/>
        </p:nvSpPr>
        <p:spPr>
          <a:xfrm>
            <a:off x="6263640" y="1463040"/>
            <a:ext cx="5349240" cy="548640"/>
          </a:xfrm>
          <a:prstGeom prst="roundRect">
            <a:avLst>
              <a:gd name="adj" fmla="val 15000"/>
            </a:avLst>
          </a:prstGeom>
          <a:solidFill>
            <a:srgbClr val="430540"/>
          </a:solidFill>
          <a:ln/>
        </p:spPr>
        <p:txBody>
          <a:bodyPr/>
          <a:lstStyle/>
          <a:p>
            <a:endParaRPr lang="en-AE" dirty="0"/>
          </a:p>
        </p:txBody>
      </p:sp>
      <p:sp>
        <p:nvSpPr>
          <p:cNvPr id="19" name="Text 17"/>
          <p:cNvSpPr/>
          <p:nvPr/>
        </p:nvSpPr>
        <p:spPr>
          <a:xfrm>
            <a:off x="6263640" y="1463040"/>
            <a:ext cx="5349240" cy="548640"/>
          </a:xfrm>
          <a:prstGeom prst="rect">
            <a:avLst/>
          </a:prstGeom>
          <a:noFill/>
          <a:ln/>
        </p:spPr>
        <p:txBody>
          <a:bodyPr wrap="square" lIns="0" tIns="0" rIns="0" bIns="0" rtlCol="0" anchor="ctr"/>
          <a:lstStyle/>
          <a:p>
            <a:pPr marL="0" indent="0" algn="ctr">
              <a:buNone/>
            </a:pPr>
            <a:r>
              <a:rPr lang="en-US" sz="1600" b="1" kern="0" spc="150" dirty="0">
                <a:solidFill>
                  <a:srgbClr val="FFC000"/>
                </a:solidFill>
                <a:latin typeface="Calibri" pitchFamily="34" charset="0"/>
                <a:ea typeface="Calibri" pitchFamily="34" charset="-122"/>
                <a:cs typeface="Calibri" pitchFamily="34" charset="-120"/>
              </a:rPr>
              <a:t>UPDATED PROCESS</a:t>
            </a:r>
            <a:endParaRPr lang="en-US" sz="1600" dirty="0">
              <a:solidFill>
                <a:srgbClr val="FFC000"/>
              </a:solidFill>
            </a:endParaRPr>
          </a:p>
        </p:txBody>
      </p:sp>
      <p:sp>
        <p:nvSpPr>
          <p:cNvPr id="21" name="Text 19"/>
          <p:cNvSpPr/>
          <p:nvPr/>
        </p:nvSpPr>
        <p:spPr>
          <a:xfrm>
            <a:off x="6533537" y="2252471"/>
            <a:ext cx="4805024" cy="3035427"/>
          </a:xfrm>
          <a:prstGeom prst="rect">
            <a:avLst/>
          </a:prstGeom>
          <a:ln/>
        </p:spPr>
        <p:style>
          <a:lnRef idx="2">
            <a:schemeClr val="accent1"/>
          </a:lnRef>
          <a:fillRef idx="1">
            <a:schemeClr val="lt1"/>
          </a:fillRef>
          <a:effectRef idx="0">
            <a:schemeClr val="accent1"/>
          </a:effectRef>
          <a:fontRef idx="minor">
            <a:schemeClr val="dk1"/>
          </a:fontRef>
        </p:style>
        <p:txBody>
          <a:bodyPr wrap="square" lIns="0" tIns="0" rIns="0" bIns="0" rtlCol="0" anchor="t"/>
          <a:lstStyle/>
          <a:p>
            <a:pPr marL="285750" indent="-285750" algn="just">
              <a:buFont typeface="Wingdings" panose="05000000000000000000" pitchFamily="2" charset="2"/>
              <a:buChar char="v"/>
            </a:pPr>
            <a:r>
              <a:rPr lang="en-US" sz="1600" dirty="0">
                <a:solidFill>
                  <a:srgbClr val="430540"/>
                </a:solidFill>
                <a:ea typeface="Calibri" pitchFamily="34" charset="-122"/>
                <a:cs typeface="Calibri" pitchFamily="34" charset="-120"/>
              </a:rPr>
              <a:t>Employee is outside the UAE, even under 180 days.</a:t>
            </a:r>
          </a:p>
          <a:p>
            <a:pPr marL="285750" indent="-285750" algn="just">
              <a:buFont typeface="Wingdings" panose="05000000000000000000" pitchFamily="2" charset="2"/>
              <a:buChar char="v"/>
            </a:pPr>
            <a:endParaRPr lang="en-US" sz="1600" dirty="0">
              <a:solidFill>
                <a:srgbClr val="430540"/>
              </a:solidFill>
              <a:ea typeface="Calibri" pitchFamily="34" charset="-122"/>
              <a:cs typeface="Calibri" pitchFamily="34" charset="-120"/>
            </a:endParaRPr>
          </a:p>
          <a:p>
            <a:pPr marL="285750" indent="-285750" algn="just">
              <a:buFont typeface="Wingdings" panose="05000000000000000000" pitchFamily="2" charset="2"/>
              <a:buChar char="v"/>
            </a:pPr>
            <a:r>
              <a:rPr lang="en-US" sz="1600" dirty="0">
                <a:solidFill>
                  <a:srgbClr val="430540"/>
                </a:solidFill>
                <a:ea typeface="Calibri" pitchFamily="34" charset="-122"/>
                <a:cs typeface="Calibri" pitchFamily="34" charset="-120"/>
              </a:rPr>
              <a:t>Company may apply under Employment Visa  Cancellation - Outside UAE / Without Passport.</a:t>
            </a:r>
          </a:p>
          <a:p>
            <a:pPr marL="285750" indent="-285750" algn="just">
              <a:buFont typeface="Wingdings" panose="05000000000000000000" pitchFamily="2" charset="2"/>
              <a:buChar char="v"/>
            </a:pPr>
            <a:endParaRPr lang="en-US" sz="1600" dirty="0">
              <a:solidFill>
                <a:srgbClr val="430540"/>
              </a:solidFill>
              <a:ea typeface="Calibri" pitchFamily="34" charset="-122"/>
              <a:cs typeface="Calibri" pitchFamily="34" charset="-120"/>
            </a:endParaRPr>
          </a:p>
          <a:p>
            <a:pPr marL="285750" indent="-285750" algn="just">
              <a:buFont typeface="Wingdings" panose="05000000000000000000" pitchFamily="2" charset="2"/>
              <a:buChar char="v"/>
            </a:pPr>
            <a:r>
              <a:rPr lang="en-US" sz="1600" dirty="0">
                <a:solidFill>
                  <a:srgbClr val="430540"/>
                </a:solidFill>
                <a:ea typeface="Calibri" pitchFamily="34" charset="-122"/>
                <a:cs typeface="Calibri" pitchFamily="34" charset="-120"/>
              </a:rPr>
              <a:t>Application states an exit date within the past six months, the standard without-passport fee applies.</a:t>
            </a:r>
          </a:p>
          <a:p>
            <a:pPr marL="285750" indent="-285750" algn="just">
              <a:buFont typeface="Wingdings" panose="05000000000000000000" pitchFamily="2" charset="2"/>
              <a:buChar char="v"/>
            </a:pPr>
            <a:endParaRPr lang="en-US" sz="1600" dirty="0">
              <a:solidFill>
                <a:srgbClr val="430540"/>
              </a:solidFill>
              <a:ea typeface="Calibri" pitchFamily="34" charset="-122"/>
              <a:cs typeface="Calibri" pitchFamily="34" charset="-120"/>
            </a:endParaRPr>
          </a:p>
          <a:p>
            <a:pPr marL="285750" indent="-285750" algn="just">
              <a:buFont typeface="Wingdings" panose="05000000000000000000" pitchFamily="2" charset="2"/>
              <a:buChar char="v"/>
            </a:pPr>
            <a:r>
              <a:rPr lang="en-US" sz="1600" dirty="0">
                <a:solidFill>
                  <a:srgbClr val="430540"/>
                </a:solidFill>
                <a:ea typeface="Calibri" pitchFamily="34" charset="-122"/>
                <a:cs typeface="Calibri" pitchFamily="34" charset="-120"/>
              </a:rPr>
              <a:t>Cancellation and offboarding can proceed without delay.</a:t>
            </a:r>
            <a:endParaRPr lang="en-US" sz="1600" dirty="0">
              <a:solidFill>
                <a:srgbClr val="430540"/>
              </a:solidFill>
            </a:endParaRPr>
          </a:p>
          <a:p>
            <a:pPr marL="285750" indent="-285750" algn="just">
              <a:buFont typeface="Wingdings" panose="05000000000000000000" pitchFamily="2" charset="2"/>
              <a:buChar char="v"/>
            </a:pPr>
            <a:endParaRPr lang="en-US" sz="1600" dirty="0">
              <a:solidFill>
                <a:srgbClr val="430540"/>
              </a:solidFill>
              <a:latin typeface="Calibri" pitchFamily="34" charset="0"/>
              <a:ea typeface="Calibri" pitchFamily="34" charset="-122"/>
              <a:cs typeface="Calibri" pitchFamily="34" charset="-120"/>
            </a:endParaRPr>
          </a:p>
          <a:p>
            <a:pPr marL="285750" indent="-285750" algn="just">
              <a:buFont typeface="Wingdings" panose="05000000000000000000" pitchFamily="2" charset="2"/>
              <a:buChar char="v"/>
            </a:pPr>
            <a:endParaRPr lang="en-US" sz="1400" dirty="0">
              <a:solidFill>
                <a:srgbClr val="430540"/>
              </a:solidFill>
              <a:latin typeface="Calibri" pitchFamily="34" charset="0"/>
              <a:ea typeface="Calibri" pitchFamily="34" charset="-122"/>
              <a:cs typeface="Calibri" pitchFamily="34" charset="-120"/>
            </a:endParaRPr>
          </a:p>
          <a:p>
            <a:pPr algn="just">
              <a:buFont typeface="Wingdings" panose="05000000000000000000" pitchFamily="2" charset="2"/>
              <a:buChar char="v"/>
            </a:pPr>
            <a:endParaRPr lang="en-US" sz="1400" dirty="0">
              <a:solidFill>
                <a:srgbClr val="430540"/>
              </a:solidFill>
              <a:latin typeface="Calibri" pitchFamily="34" charset="0"/>
              <a:ea typeface="Calibri" pitchFamily="34" charset="-122"/>
              <a:cs typeface="Calibri" pitchFamily="34" charset="-120"/>
            </a:endParaRPr>
          </a:p>
          <a:p>
            <a:pPr algn="just"/>
            <a:endParaRPr lang="en-US" sz="1400" dirty="0">
              <a:solidFill>
                <a:srgbClr val="430540"/>
              </a:solidFill>
              <a:ea typeface="Calibri" pitchFamily="34" charset="-122"/>
              <a:cs typeface="Calibri" pitchFamily="34" charset="-120"/>
            </a:endParaRPr>
          </a:p>
          <a:p>
            <a:pPr algn="just"/>
            <a:endParaRPr lang="en-US" sz="1400" dirty="0">
              <a:solidFill>
                <a:srgbClr val="430540"/>
              </a:solidFill>
              <a:ea typeface="Calibri" pitchFamily="34" charset="-122"/>
              <a:cs typeface="Calibri" pitchFamily="34" charset="-120"/>
            </a:endParaRPr>
          </a:p>
          <a:p>
            <a:pPr algn="just"/>
            <a:endParaRPr lang="en-US" sz="1400" dirty="0">
              <a:solidFill>
                <a:srgbClr val="430540"/>
              </a:solidFill>
              <a:latin typeface="Calibri" pitchFamily="34" charset="0"/>
              <a:ea typeface="Calibri" pitchFamily="34" charset="-122"/>
              <a:cs typeface="Calibri" pitchFamily="34" charset="-120"/>
            </a:endParaRPr>
          </a:p>
          <a:p>
            <a:pPr algn="just"/>
            <a:endParaRPr lang="en-US" sz="1400" dirty="0">
              <a:solidFill>
                <a:srgbClr val="430540"/>
              </a:solidFill>
              <a:latin typeface="Calibri" pitchFamily="34" charset="0"/>
              <a:ea typeface="Calibri" pitchFamily="34" charset="-122"/>
              <a:cs typeface="Calibri" pitchFamily="34" charset="-120"/>
            </a:endParaRPr>
          </a:p>
          <a:p>
            <a:pPr>
              <a:lnSpc>
                <a:spcPct val="120000"/>
              </a:lnSpc>
            </a:pPr>
            <a:endParaRPr lang="en-US" sz="1400" dirty="0">
              <a:solidFill>
                <a:srgbClr val="430540"/>
              </a:solidFill>
            </a:endParaRPr>
          </a:p>
        </p:txBody>
      </p:sp>
      <p:sp>
        <p:nvSpPr>
          <p:cNvPr id="25" name="Text 23"/>
          <p:cNvSpPr/>
          <p:nvPr/>
        </p:nvSpPr>
        <p:spPr>
          <a:xfrm>
            <a:off x="6812280" y="3806952"/>
            <a:ext cx="4526280" cy="713232"/>
          </a:xfrm>
          <a:prstGeom prst="rect">
            <a:avLst/>
          </a:prstGeom>
          <a:noFill/>
          <a:ln/>
        </p:spPr>
        <p:txBody>
          <a:bodyPr wrap="square" lIns="0" tIns="0" rIns="0" bIns="0" rtlCol="0" anchor="t"/>
          <a:lstStyle/>
          <a:p>
            <a:pPr marL="0" indent="0">
              <a:lnSpc>
                <a:spcPct val="120000"/>
              </a:lnSpc>
              <a:buNone/>
            </a:pPr>
            <a:endParaRPr lang="en-US" sz="1130" dirty="0">
              <a:solidFill>
                <a:srgbClr val="430540"/>
              </a:solidFill>
            </a:endParaRPr>
          </a:p>
        </p:txBody>
      </p:sp>
      <p:sp>
        <p:nvSpPr>
          <p:cNvPr id="28" name="Text 26"/>
          <p:cNvSpPr/>
          <p:nvPr/>
        </p:nvSpPr>
        <p:spPr>
          <a:xfrm>
            <a:off x="457200" y="6473952"/>
            <a:ext cx="82296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UAE Employment Visa Cancellation — Update for Employees Outside the UAE</a:t>
            </a:r>
            <a:endParaRPr lang="en-US" sz="1000" dirty="0">
              <a:solidFill>
                <a:srgbClr val="430540"/>
              </a:solidFill>
            </a:endParaRPr>
          </a:p>
        </p:txBody>
      </p:sp>
      <p:sp>
        <p:nvSpPr>
          <p:cNvPr id="29" name="Text 27"/>
          <p:cNvSpPr/>
          <p:nvPr/>
        </p:nvSpPr>
        <p:spPr>
          <a:xfrm>
            <a:off x="10360152" y="6473952"/>
            <a:ext cx="1371600" cy="274320"/>
          </a:xfrm>
          <a:prstGeom prst="rect">
            <a:avLst/>
          </a:prstGeom>
          <a:noFill/>
          <a:ln/>
        </p:spPr>
        <p:txBody>
          <a:bodyPr wrap="square" lIns="0" tIns="0" rIns="0" bIns="0" rtlCol="0" anchor="ctr"/>
          <a:lstStyle/>
          <a:p>
            <a:pPr marL="0" indent="0" algn="r">
              <a:buNone/>
            </a:pPr>
            <a:r>
              <a:rPr lang="en-US" sz="900" dirty="0">
                <a:solidFill>
                  <a:srgbClr val="5C6B7D"/>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150" b="1" kern="0" spc="200" dirty="0">
                <a:solidFill>
                  <a:srgbClr val="C9A227"/>
                </a:solidFill>
                <a:latin typeface="Calibri" pitchFamily="34" charset="0"/>
                <a:ea typeface="Calibri" pitchFamily="34" charset="-122"/>
                <a:cs typeface="Calibri" pitchFamily="34" charset="-120"/>
              </a:rPr>
              <a:t>REFERENCE</a:t>
            </a:r>
            <a:endParaRPr lang="en-US" sz="1150" dirty="0"/>
          </a:p>
        </p:txBody>
      </p:sp>
      <p:sp>
        <p:nvSpPr>
          <p:cNvPr id="3" name="Text 1"/>
          <p:cNvSpPr/>
          <p:nvPr/>
        </p:nvSpPr>
        <p:spPr>
          <a:xfrm>
            <a:off x="548640" y="658368"/>
            <a:ext cx="10607040" cy="685800"/>
          </a:xfrm>
          <a:prstGeom prst="rect">
            <a:avLst/>
          </a:prstGeom>
          <a:noFill/>
          <a:ln/>
        </p:spPr>
        <p:txBody>
          <a:bodyPr wrap="square" lIns="0" tIns="0" rIns="0" bIns="0" rtlCol="0" anchor="ctr"/>
          <a:lstStyle/>
          <a:p>
            <a:pPr marL="0" indent="0">
              <a:buNone/>
            </a:pPr>
            <a:r>
              <a:rPr lang="en-US" sz="2800" b="1" dirty="0">
                <a:solidFill>
                  <a:srgbClr val="430540"/>
                </a:solidFill>
                <a:latin typeface="Cambria" pitchFamily="34" charset="0"/>
                <a:ea typeface="Cambria" pitchFamily="34" charset="-122"/>
                <a:cs typeface="Cambria" pitchFamily="34" charset="-120"/>
              </a:rPr>
              <a:t>CURRENT CANCELLATION SCENARIOS</a:t>
            </a:r>
            <a:endParaRPr lang="en-US" sz="2800" dirty="0">
              <a:solidFill>
                <a:srgbClr val="430540"/>
              </a:solidFill>
            </a:endParaRPr>
          </a:p>
        </p:txBody>
      </p:sp>
      <p:sp>
        <p:nvSpPr>
          <p:cNvPr id="4" name="Shape 2"/>
          <p:cNvSpPr/>
          <p:nvPr/>
        </p:nvSpPr>
        <p:spPr>
          <a:xfrm>
            <a:off x="487680" y="1508760"/>
            <a:ext cx="3566160" cy="4206240"/>
          </a:xfrm>
          <a:prstGeom prst="roundRect">
            <a:avLst>
              <a:gd name="adj" fmla="val 2051"/>
            </a:avLst>
          </a:prstGeom>
          <a:solidFill>
            <a:srgbClr val="FFFFFF"/>
          </a:solidFill>
          <a:ln w="12700">
            <a:solidFill>
              <a:srgbClr val="E2E6ED"/>
            </a:solidFill>
            <a:prstDash val="solid"/>
          </a:ln>
          <a:effectLst>
            <a:outerShdw blurRad="101600" dist="38100" dir="5400000" algn="bl" rotWithShape="0">
              <a:srgbClr val="14213D">
                <a:alpha val="15000"/>
              </a:srgbClr>
            </a:outerShdw>
          </a:effectLst>
        </p:spPr>
        <p:txBody>
          <a:bodyPr/>
          <a:lstStyle/>
          <a:p>
            <a:endParaRPr lang="en-AE" dirty="0"/>
          </a:p>
        </p:txBody>
      </p:sp>
      <p:sp>
        <p:nvSpPr>
          <p:cNvPr id="5" name="Shape 3"/>
          <p:cNvSpPr/>
          <p:nvPr/>
        </p:nvSpPr>
        <p:spPr>
          <a:xfrm>
            <a:off x="777240" y="1737360"/>
            <a:ext cx="502920" cy="502920"/>
          </a:xfrm>
          <a:prstGeom prst="ellipse">
            <a:avLst/>
          </a:prstGeom>
          <a:solidFill>
            <a:srgbClr val="430540"/>
          </a:solidFill>
          <a:ln/>
        </p:spPr>
        <p:txBody>
          <a:bodyPr/>
          <a:lstStyle/>
          <a:p>
            <a:endParaRPr lang="en-AE" dirty="0">
              <a:highlight>
                <a:srgbClr val="430540"/>
              </a:highlight>
            </a:endParaRPr>
          </a:p>
        </p:txBody>
      </p:sp>
      <p:sp>
        <p:nvSpPr>
          <p:cNvPr id="6" name="Text 4"/>
          <p:cNvSpPr/>
          <p:nvPr/>
        </p:nvSpPr>
        <p:spPr>
          <a:xfrm>
            <a:off x="777240" y="173736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1</a:t>
            </a:r>
            <a:endParaRPr lang="en-US" sz="2000" dirty="0">
              <a:solidFill>
                <a:schemeClr val="bg1"/>
              </a:solidFill>
            </a:endParaRPr>
          </a:p>
        </p:txBody>
      </p:sp>
      <p:sp>
        <p:nvSpPr>
          <p:cNvPr id="7" name="Text 5"/>
          <p:cNvSpPr/>
          <p:nvPr/>
        </p:nvSpPr>
        <p:spPr>
          <a:xfrm>
            <a:off x="807720" y="2354580"/>
            <a:ext cx="3108960" cy="685800"/>
          </a:xfrm>
          <a:prstGeom prst="rect">
            <a:avLst/>
          </a:prstGeom>
          <a:noFill/>
          <a:ln/>
        </p:spPr>
        <p:txBody>
          <a:bodyPr wrap="square" lIns="0" tIns="0" rIns="0" bIns="0" rtlCol="0" anchor="ctr"/>
          <a:lstStyle/>
          <a:p>
            <a:pPr marL="0" indent="0">
              <a:lnSpc>
                <a:spcPct val="115000"/>
              </a:lnSpc>
              <a:buNone/>
            </a:pPr>
            <a:r>
              <a:rPr lang="en-US" sz="2000" b="1" dirty="0">
                <a:solidFill>
                  <a:srgbClr val="430540"/>
                </a:solidFill>
                <a:latin typeface="Calibri" pitchFamily="34" charset="0"/>
                <a:ea typeface="Calibri" pitchFamily="34" charset="-122"/>
                <a:cs typeface="Calibri" pitchFamily="34" charset="-120"/>
              </a:rPr>
              <a:t>Employee Inside the UAE</a:t>
            </a:r>
            <a:endParaRPr lang="en-US" sz="2000" dirty="0">
              <a:solidFill>
                <a:srgbClr val="430540"/>
              </a:solidFill>
            </a:endParaRPr>
          </a:p>
        </p:txBody>
      </p:sp>
      <p:sp>
        <p:nvSpPr>
          <p:cNvPr id="8" name="Shape 6"/>
          <p:cNvSpPr/>
          <p:nvPr/>
        </p:nvSpPr>
        <p:spPr>
          <a:xfrm>
            <a:off x="777240" y="3154680"/>
            <a:ext cx="3108960" cy="0"/>
          </a:xfrm>
          <a:prstGeom prst="line">
            <a:avLst/>
          </a:prstGeom>
          <a:noFill/>
          <a:ln w="12700">
            <a:solidFill>
              <a:srgbClr val="E2E6ED"/>
            </a:solidFill>
            <a:prstDash val="solid"/>
          </a:ln>
        </p:spPr>
        <p:txBody>
          <a:bodyPr/>
          <a:lstStyle/>
          <a:p>
            <a:endParaRPr lang="en-AE"/>
          </a:p>
        </p:txBody>
      </p:sp>
      <p:sp>
        <p:nvSpPr>
          <p:cNvPr id="9" name="Text 7"/>
          <p:cNvSpPr/>
          <p:nvPr/>
        </p:nvSpPr>
        <p:spPr>
          <a:xfrm>
            <a:off x="777240" y="3291840"/>
            <a:ext cx="3108960" cy="1097280"/>
          </a:xfrm>
          <a:prstGeom prst="rect">
            <a:avLst/>
          </a:prstGeom>
          <a:noFill/>
          <a:ln/>
        </p:spPr>
        <p:txBody>
          <a:bodyPr wrap="square" lIns="0" tIns="0" rIns="0" bIns="0" rtlCol="0" anchor="ctr"/>
          <a:lstStyle/>
          <a:p>
            <a:pPr marL="0" indent="0">
              <a:lnSpc>
                <a:spcPct val="125000"/>
              </a:lnSpc>
              <a:buNone/>
            </a:pPr>
            <a:r>
              <a:rPr lang="en-US" sz="1400" dirty="0">
                <a:solidFill>
                  <a:srgbClr val="430540"/>
                </a:solidFill>
                <a:latin typeface="Calibri" pitchFamily="34" charset="0"/>
                <a:ea typeface="Calibri" pitchFamily="34" charset="-122"/>
                <a:cs typeface="Calibri" pitchFamily="34" charset="-120"/>
              </a:rPr>
              <a:t>Apply for Visa Cancellation- Inside UAE / With Passport.</a:t>
            </a:r>
            <a:endParaRPr lang="en-US" sz="1400" dirty="0">
              <a:solidFill>
                <a:srgbClr val="430540"/>
              </a:solidFill>
            </a:endParaRPr>
          </a:p>
        </p:txBody>
      </p:sp>
      <p:sp>
        <p:nvSpPr>
          <p:cNvPr id="10" name="Text 8"/>
          <p:cNvSpPr/>
          <p:nvPr/>
        </p:nvSpPr>
        <p:spPr>
          <a:xfrm>
            <a:off x="777240" y="4434840"/>
            <a:ext cx="3108960" cy="1097280"/>
          </a:xfrm>
          <a:prstGeom prst="rect">
            <a:avLst/>
          </a:prstGeom>
          <a:noFill/>
          <a:ln/>
        </p:spPr>
        <p:txBody>
          <a:bodyPr wrap="square" lIns="0" tIns="0" rIns="0" bIns="0" rtlCol="0" anchor="ctr"/>
          <a:lstStyle/>
          <a:p>
            <a:pPr marL="0" indent="0">
              <a:lnSpc>
                <a:spcPct val="120000"/>
              </a:lnSpc>
              <a:buNone/>
            </a:pPr>
            <a:r>
              <a:rPr lang="en-US" sz="1400" b="1" dirty="0">
                <a:solidFill>
                  <a:srgbClr val="430540"/>
                </a:solidFill>
                <a:latin typeface="Calibri" pitchFamily="34" charset="0"/>
                <a:ea typeface="Calibri" pitchFamily="34" charset="-122"/>
                <a:cs typeface="Calibri" pitchFamily="34" charset="-120"/>
              </a:rPr>
              <a:t>Original passport is not required to be submitted to GSO with this request.</a:t>
            </a:r>
            <a:endParaRPr lang="en-US" sz="1400" b="1" dirty="0">
              <a:solidFill>
                <a:srgbClr val="430540"/>
              </a:solidFill>
            </a:endParaRPr>
          </a:p>
        </p:txBody>
      </p:sp>
      <p:sp>
        <p:nvSpPr>
          <p:cNvPr id="11" name="Shape 9"/>
          <p:cNvSpPr/>
          <p:nvPr/>
        </p:nvSpPr>
        <p:spPr>
          <a:xfrm>
            <a:off x="4343400" y="1508760"/>
            <a:ext cx="3566160" cy="4206240"/>
          </a:xfrm>
          <a:prstGeom prst="roundRect">
            <a:avLst>
              <a:gd name="adj" fmla="val 2051"/>
            </a:avLst>
          </a:prstGeom>
          <a:solidFill>
            <a:srgbClr val="FFFFFF"/>
          </a:solidFill>
          <a:ln w="12700">
            <a:solidFill>
              <a:srgbClr val="E2E6ED"/>
            </a:solidFill>
            <a:prstDash val="solid"/>
          </a:ln>
          <a:effectLst>
            <a:outerShdw blurRad="101600" dist="38100" dir="5400000" algn="bl" rotWithShape="0">
              <a:srgbClr val="14213D">
                <a:alpha val="15000"/>
              </a:srgbClr>
            </a:outerShdw>
          </a:effectLst>
        </p:spPr>
        <p:txBody>
          <a:bodyPr/>
          <a:lstStyle/>
          <a:p>
            <a:endParaRPr lang="en-AE"/>
          </a:p>
        </p:txBody>
      </p:sp>
      <p:sp>
        <p:nvSpPr>
          <p:cNvPr id="12" name="Shape 10"/>
          <p:cNvSpPr/>
          <p:nvPr/>
        </p:nvSpPr>
        <p:spPr>
          <a:xfrm>
            <a:off x="4572000" y="1737360"/>
            <a:ext cx="502920" cy="502920"/>
          </a:xfrm>
          <a:prstGeom prst="ellipse">
            <a:avLst/>
          </a:prstGeom>
          <a:solidFill>
            <a:srgbClr val="430540"/>
          </a:solidFill>
          <a:ln/>
        </p:spPr>
        <p:txBody>
          <a:bodyPr/>
          <a:lstStyle/>
          <a:p>
            <a:endParaRPr lang="en-AE"/>
          </a:p>
        </p:txBody>
      </p:sp>
      <p:sp>
        <p:nvSpPr>
          <p:cNvPr id="13" name="Text 11"/>
          <p:cNvSpPr/>
          <p:nvPr/>
        </p:nvSpPr>
        <p:spPr>
          <a:xfrm>
            <a:off x="4572000" y="1737360"/>
            <a:ext cx="502920" cy="502920"/>
          </a:xfrm>
          <a:prstGeom prst="rect">
            <a:avLst/>
          </a:prstGeom>
          <a:noFill/>
          <a:ln/>
        </p:spPr>
        <p:txBody>
          <a:bodyPr wrap="square" lIns="0" tIns="0" rIns="0" bIns="0" rtlCol="0" anchor="ctr"/>
          <a:lstStyle/>
          <a:p>
            <a:pPr marL="0" indent="0" algn="ctr">
              <a:buNone/>
            </a:pPr>
            <a:r>
              <a:rPr lang="en-US" sz="2000" b="1" dirty="0">
                <a:solidFill>
                  <a:schemeClr val="bg1"/>
                </a:solidFill>
                <a:latin typeface="Calibri" pitchFamily="34" charset="0"/>
                <a:ea typeface="Calibri" pitchFamily="34" charset="-122"/>
                <a:cs typeface="Calibri" pitchFamily="34" charset="-120"/>
              </a:rPr>
              <a:t>2</a:t>
            </a:r>
            <a:endParaRPr lang="en-US" sz="2000" dirty="0">
              <a:solidFill>
                <a:schemeClr val="bg1"/>
              </a:solidFill>
            </a:endParaRPr>
          </a:p>
        </p:txBody>
      </p:sp>
      <p:sp>
        <p:nvSpPr>
          <p:cNvPr id="14" name="Text 12"/>
          <p:cNvSpPr/>
          <p:nvPr/>
        </p:nvSpPr>
        <p:spPr>
          <a:xfrm>
            <a:off x="4636893" y="2423750"/>
            <a:ext cx="3108960" cy="685800"/>
          </a:xfrm>
          <a:prstGeom prst="rect">
            <a:avLst/>
          </a:prstGeom>
          <a:noFill/>
          <a:ln/>
        </p:spPr>
        <p:txBody>
          <a:bodyPr wrap="square" lIns="0" tIns="0" rIns="0" bIns="0" rtlCol="0" anchor="ctr"/>
          <a:lstStyle/>
          <a:p>
            <a:pPr marL="0" indent="0">
              <a:lnSpc>
                <a:spcPct val="115000"/>
              </a:lnSpc>
              <a:buNone/>
            </a:pPr>
            <a:r>
              <a:rPr lang="en-US" sz="2000" b="1" dirty="0">
                <a:solidFill>
                  <a:srgbClr val="430540"/>
                </a:solidFill>
                <a:latin typeface="Calibri" pitchFamily="34" charset="0"/>
                <a:ea typeface="Calibri" pitchFamily="34" charset="-122"/>
                <a:cs typeface="Calibri" pitchFamily="34" charset="-120"/>
              </a:rPr>
              <a:t>Outside UAE — Over 6 Months</a:t>
            </a:r>
            <a:endParaRPr lang="en-US" sz="2000" dirty="0">
              <a:solidFill>
                <a:srgbClr val="430540"/>
              </a:solidFill>
            </a:endParaRPr>
          </a:p>
        </p:txBody>
      </p:sp>
      <p:sp>
        <p:nvSpPr>
          <p:cNvPr id="15" name="Shape 13"/>
          <p:cNvSpPr/>
          <p:nvPr/>
        </p:nvSpPr>
        <p:spPr>
          <a:xfrm>
            <a:off x="4572000" y="3154680"/>
            <a:ext cx="3108960" cy="0"/>
          </a:xfrm>
          <a:prstGeom prst="line">
            <a:avLst/>
          </a:prstGeom>
          <a:noFill/>
          <a:ln w="12700">
            <a:solidFill>
              <a:srgbClr val="E2E6ED"/>
            </a:solidFill>
            <a:prstDash val="solid"/>
          </a:ln>
        </p:spPr>
        <p:txBody>
          <a:bodyPr/>
          <a:lstStyle/>
          <a:p>
            <a:endParaRPr lang="en-AE"/>
          </a:p>
        </p:txBody>
      </p:sp>
      <p:sp>
        <p:nvSpPr>
          <p:cNvPr id="16" name="Text 14"/>
          <p:cNvSpPr/>
          <p:nvPr/>
        </p:nvSpPr>
        <p:spPr>
          <a:xfrm>
            <a:off x="4572000" y="3291840"/>
            <a:ext cx="3108960" cy="1097280"/>
          </a:xfrm>
          <a:prstGeom prst="rect">
            <a:avLst/>
          </a:prstGeom>
          <a:noFill/>
          <a:ln/>
        </p:spPr>
        <p:txBody>
          <a:bodyPr wrap="square" lIns="0" tIns="0" rIns="0" bIns="0" rtlCol="0" anchor="ctr"/>
          <a:lstStyle/>
          <a:p>
            <a:pPr marL="0" indent="0">
              <a:lnSpc>
                <a:spcPct val="125000"/>
              </a:lnSpc>
              <a:buNone/>
            </a:pPr>
            <a:r>
              <a:rPr lang="en-US" sz="1400" dirty="0">
                <a:solidFill>
                  <a:srgbClr val="430540"/>
                </a:solidFill>
                <a:latin typeface="Calibri" pitchFamily="34" charset="0"/>
                <a:ea typeface="Calibri" pitchFamily="34" charset="-122"/>
                <a:cs typeface="Calibri" pitchFamily="34" charset="-120"/>
              </a:rPr>
              <a:t>Apply for Visa Cancellation - Outside UAE / Without Passport.</a:t>
            </a:r>
            <a:endParaRPr lang="en-US" sz="1400" dirty="0">
              <a:solidFill>
                <a:srgbClr val="430540"/>
              </a:solidFill>
            </a:endParaRPr>
          </a:p>
        </p:txBody>
      </p:sp>
      <p:sp>
        <p:nvSpPr>
          <p:cNvPr id="17" name="Text 15"/>
          <p:cNvSpPr/>
          <p:nvPr/>
        </p:nvSpPr>
        <p:spPr>
          <a:xfrm>
            <a:off x="4572000" y="4434840"/>
            <a:ext cx="3108960" cy="1097280"/>
          </a:xfrm>
          <a:prstGeom prst="rect">
            <a:avLst/>
          </a:prstGeom>
          <a:noFill/>
          <a:ln/>
        </p:spPr>
        <p:txBody>
          <a:bodyPr wrap="square" lIns="0" tIns="0" rIns="0" bIns="0" rtlCol="0" anchor="ctr"/>
          <a:lstStyle/>
          <a:p>
            <a:pPr marL="0" indent="0">
              <a:lnSpc>
                <a:spcPct val="120000"/>
              </a:lnSpc>
              <a:buNone/>
            </a:pPr>
            <a:r>
              <a:rPr lang="en-US" sz="1400" b="1" dirty="0">
                <a:solidFill>
                  <a:srgbClr val="430540"/>
                </a:solidFill>
                <a:latin typeface="Calibri" pitchFamily="34" charset="0"/>
                <a:ea typeface="Calibri" pitchFamily="34" charset="-122"/>
                <a:cs typeface="Calibri" pitchFamily="34" charset="-120"/>
              </a:rPr>
              <a:t>Standard route for employees who have already completed 180 days abroad.</a:t>
            </a:r>
            <a:endParaRPr lang="en-US" sz="1400" b="1" dirty="0">
              <a:solidFill>
                <a:srgbClr val="430540"/>
              </a:solidFill>
            </a:endParaRPr>
          </a:p>
        </p:txBody>
      </p:sp>
      <p:sp>
        <p:nvSpPr>
          <p:cNvPr id="18" name="Shape 16"/>
          <p:cNvSpPr/>
          <p:nvPr/>
        </p:nvSpPr>
        <p:spPr>
          <a:xfrm>
            <a:off x="8138160" y="1508760"/>
            <a:ext cx="3566160" cy="4206240"/>
          </a:xfrm>
          <a:prstGeom prst="roundRect">
            <a:avLst>
              <a:gd name="adj" fmla="val 2051"/>
            </a:avLst>
          </a:prstGeom>
          <a:solidFill>
            <a:srgbClr val="430540"/>
          </a:solidFill>
          <a:ln w="12700">
            <a:solidFill>
              <a:srgbClr val="14213D"/>
            </a:solidFill>
            <a:prstDash val="solid"/>
          </a:ln>
          <a:effectLst>
            <a:outerShdw blurRad="101600" dist="38100" dir="5400000" algn="bl" rotWithShape="0">
              <a:srgbClr val="14213D">
                <a:alpha val="15000"/>
              </a:srgbClr>
            </a:outerShdw>
          </a:effectLst>
        </p:spPr>
        <p:txBody>
          <a:bodyPr/>
          <a:lstStyle/>
          <a:p>
            <a:endParaRPr lang="en-AE"/>
          </a:p>
        </p:txBody>
      </p:sp>
      <p:sp>
        <p:nvSpPr>
          <p:cNvPr id="19" name="Shape 17"/>
          <p:cNvSpPr/>
          <p:nvPr/>
        </p:nvSpPr>
        <p:spPr>
          <a:xfrm>
            <a:off x="8366760" y="1737360"/>
            <a:ext cx="502920" cy="502920"/>
          </a:xfrm>
          <a:prstGeom prst="ellipse">
            <a:avLst/>
          </a:prstGeom>
          <a:solidFill>
            <a:schemeClr val="bg1"/>
          </a:solidFill>
          <a:ln/>
        </p:spPr>
        <p:txBody>
          <a:bodyPr/>
          <a:lstStyle/>
          <a:p>
            <a:endParaRPr lang="en-AE"/>
          </a:p>
        </p:txBody>
      </p:sp>
      <p:sp>
        <p:nvSpPr>
          <p:cNvPr id="20" name="Text 18"/>
          <p:cNvSpPr/>
          <p:nvPr/>
        </p:nvSpPr>
        <p:spPr>
          <a:xfrm>
            <a:off x="8366760" y="1737360"/>
            <a:ext cx="502920" cy="502920"/>
          </a:xfrm>
          <a:prstGeom prst="rect">
            <a:avLst/>
          </a:prstGeom>
          <a:noFill/>
          <a:ln/>
        </p:spPr>
        <p:txBody>
          <a:bodyPr wrap="square" lIns="0" tIns="0" rIns="0" bIns="0" rtlCol="0" anchor="ctr"/>
          <a:lstStyle/>
          <a:p>
            <a:pPr marL="0" indent="0" algn="ctr">
              <a:buNone/>
            </a:pPr>
            <a:r>
              <a:rPr lang="en-US" sz="2000" b="1" dirty="0">
                <a:solidFill>
                  <a:srgbClr val="430540"/>
                </a:solidFill>
                <a:latin typeface="Calibri" pitchFamily="34" charset="0"/>
                <a:ea typeface="Calibri" pitchFamily="34" charset="-122"/>
                <a:cs typeface="Calibri" pitchFamily="34" charset="-120"/>
              </a:rPr>
              <a:t>3</a:t>
            </a:r>
            <a:endParaRPr lang="en-US" sz="2000" dirty="0">
              <a:solidFill>
                <a:srgbClr val="430540"/>
              </a:solidFill>
            </a:endParaRPr>
          </a:p>
        </p:txBody>
      </p:sp>
      <p:sp>
        <p:nvSpPr>
          <p:cNvPr id="21" name="Shape 19"/>
          <p:cNvSpPr/>
          <p:nvPr/>
        </p:nvSpPr>
        <p:spPr>
          <a:xfrm>
            <a:off x="10287000" y="1801368"/>
            <a:ext cx="1188720" cy="292608"/>
          </a:xfrm>
          <a:prstGeom prst="roundRect">
            <a:avLst>
              <a:gd name="adj" fmla="val 50000"/>
            </a:avLst>
          </a:prstGeom>
          <a:solidFill>
            <a:schemeClr val="bg1"/>
          </a:solidFill>
          <a:ln/>
        </p:spPr>
        <p:txBody>
          <a:bodyPr/>
          <a:lstStyle/>
          <a:p>
            <a:endParaRPr lang="en-AE" dirty="0"/>
          </a:p>
        </p:txBody>
      </p:sp>
      <p:sp>
        <p:nvSpPr>
          <p:cNvPr id="22" name="Text 20"/>
          <p:cNvSpPr/>
          <p:nvPr/>
        </p:nvSpPr>
        <p:spPr>
          <a:xfrm>
            <a:off x="10287000" y="1801368"/>
            <a:ext cx="1188720" cy="292608"/>
          </a:xfrm>
          <a:prstGeom prst="rect">
            <a:avLst/>
          </a:prstGeom>
          <a:noFill/>
          <a:ln/>
        </p:spPr>
        <p:txBody>
          <a:bodyPr wrap="square" lIns="0" tIns="0" rIns="0" bIns="0" rtlCol="0" anchor="ctr"/>
          <a:lstStyle/>
          <a:p>
            <a:pPr marL="0" indent="0" algn="ctr">
              <a:buNone/>
            </a:pPr>
            <a:r>
              <a:rPr lang="en-US" sz="900" b="1" dirty="0">
                <a:solidFill>
                  <a:srgbClr val="430540"/>
                </a:solidFill>
                <a:latin typeface="Calibri" pitchFamily="34" charset="0"/>
                <a:ea typeface="Calibri" pitchFamily="34" charset="-122"/>
                <a:cs typeface="Calibri" pitchFamily="34" charset="-120"/>
              </a:rPr>
              <a:t>UPDATED</a:t>
            </a:r>
            <a:endParaRPr lang="en-US" sz="900" dirty="0">
              <a:solidFill>
                <a:srgbClr val="430540"/>
              </a:solidFill>
            </a:endParaRPr>
          </a:p>
        </p:txBody>
      </p:sp>
      <p:sp>
        <p:nvSpPr>
          <p:cNvPr id="23" name="Text 21"/>
          <p:cNvSpPr/>
          <p:nvPr/>
        </p:nvSpPr>
        <p:spPr>
          <a:xfrm>
            <a:off x="8366760" y="2404872"/>
            <a:ext cx="3108960" cy="685800"/>
          </a:xfrm>
          <a:prstGeom prst="rect">
            <a:avLst/>
          </a:prstGeom>
          <a:noFill/>
          <a:ln/>
        </p:spPr>
        <p:txBody>
          <a:bodyPr wrap="square" lIns="0" tIns="0" rIns="0" bIns="0" rtlCol="0" anchor="ctr"/>
          <a:lstStyle/>
          <a:p>
            <a:pPr marL="0" indent="0">
              <a:lnSpc>
                <a:spcPct val="115000"/>
              </a:lnSpc>
              <a:buNone/>
            </a:pPr>
            <a:r>
              <a:rPr lang="en-US" sz="2000" b="1" dirty="0">
                <a:solidFill>
                  <a:srgbClr val="FFFFFF"/>
                </a:solidFill>
                <a:latin typeface="Calibri" pitchFamily="34" charset="0"/>
                <a:ea typeface="Calibri" pitchFamily="34" charset="-122"/>
                <a:cs typeface="Calibri" pitchFamily="34" charset="-120"/>
              </a:rPr>
              <a:t>Outside UAE - Under 6 Months (Updated)</a:t>
            </a:r>
            <a:endParaRPr lang="en-US" sz="2000" dirty="0"/>
          </a:p>
        </p:txBody>
      </p:sp>
      <p:sp>
        <p:nvSpPr>
          <p:cNvPr id="24" name="Shape 22"/>
          <p:cNvSpPr/>
          <p:nvPr/>
        </p:nvSpPr>
        <p:spPr>
          <a:xfrm>
            <a:off x="8366760" y="3154680"/>
            <a:ext cx="3108960" cy="0"/>
          </a:xfrm>
          <a:prstGeom prst="line">
            <a:avLst/>
          </a:prstGeom>
          <a:noFill/>
          <a:ln w="12700">
            <a:solidFill>
              <a:srgbClr val="3A4C78"/>
            </a:solidFill>
            <a:prstDash val="solid"/>
          </a:ln>
        </p:spPr>
        <p:txBody>
          <a:bodyPr/>
          <a:lstStyle/>
          <a:p>
            <a:endParaRPr lang="en-AE" dirty="0"/>
          </a:p>
        </p:txBody>
      </p:sp>
      <p:sp>
        <p:nvSpPr>
          <p:cNvPr id="25" name="Text 23"/>
          <p:cNvSpPr/>
          <p:nvPr/>
        </p:nvSpPr>
        <p:spPr>
          <a:xfrm>
            <a:off x="8366760" y="3291840"/>
            <a:ext cx="3108960" cy="1097280"/>
          </a:xfrm>
          <a:prstGeom prst="rect">
            <a:avLst/>
          </a:prstGeom>
          <a:noFill/>
          <a:ln/>
        </p:spPr>
        <p:txBody>
          <a:bodyPr wrap="square" lIns="0" tIns="0" rIns="0" bIns="0" rtlCol="0" anchor="ctr"/>
          <a:lstStyle/>
          <a:p>
            <a:pPr marL="0" indent="0">
              <a:lnSpc>
                <a:spcPct val="125000"/>
              </a:lnSpc>
              <a:buNone/>
            </a:pPr>
            <a:r>
              <a:rPr lang="en-US" sz="1400" b="1" dirty="0">
                <a:solidFill>
                  <a:schemeClr val="accent1">
                    <a:lumMod val="20000"/>
                    <a:lumOff val="80000"/>
                  </a:schemeClr>
                </a:solidFill>
                <a:latin typeface="Calibri" pitchFamily="34" charset="0"/>
                <a:ea typeface="Calibri" pitchFamily="34" charset="-122"/>
                <a:cs typeface="Calibri" pitchFamily="34" charset="-120"/>
              </a:rPr>
              <a:t>Apply for Employment Visa Cancellation - Outside UAE, citing an exit date within the past six months.</a:t>
            </a:r>
            <a:endParaRPr lang="en-US" sz="1400" b="1" dirty="0">
              <a:solidFill>
                <a:schemeClr val="accent1">
                  <a:lumMod val="20000"/>
                  <a:lumOff val="80000"/>
                </a:schemeClr>
              </a:solidFill>
            </a:endParaRPr>
          </a:p>
        </p:txBody>
      </p:sp>
      <p:sp>
        <p:nvSpPr>
          <p:cNvPr id="26" name="Text 24"/>
          <p:cNvSpPr/>
          <p:nvPr/>
        </p:nvSpPr>
        <p:spPr>
          <a:xfrm>
            <a:off x="8366760" y="4434840"/>
            <a:ext cx="3108960" cy="1097280"/>
          </a:xfrm>
          <a:prstGeom prst="rect">
            <a:avLst/>
          </a:prstGeom>
          <a:noFill/>
          <a:ln/>
        </p:spPr>
        <p:txBody>
          <a:bodyPr wrap="square" lIns="0" tIns="0" rIns="0" bIns="0" rtlCol="0" anchor="ctr"/>
          <a:lstStyle/>
          <a:p>
            <a:pPr marL="0" indent="0">
              <a:lnSpc>
                <a:spcPct val="120000"/>
              </a:lnSpc>
              <a:buNone/>
            </a:pPr>
            <a:r>
              <a:rPr lang="en-US" sz="1400" b="1" dirty="0">
                <a:solidFill>
                  <a:schemeClr val="accent1">
                    <a:lumMod val="20000"/>
                    <a:lumOff val="80000"/>
                  </a:schemeClr>
                </a:solidFill>
                <a:latin typeface="Calibri" pitchFamily="34" charset="0"/>
                <a:ea typeface="Calibri" pitchFamily="34" charset="-122"/>
                <a:cs typeface="Calibri" pitchFamily="34" charset="-120"/>
              </a:rPr>
              <a:t>No need to wait for 180 days or submit the original passport, applicable fee applies.</a:t>
            </a:r>
            <a:endParaRPr lang="en-US" sz="1400" b="1" dirty="0">
              <a:solidFill>
                <a:schemeClr val="accent1">
                  <a:lumMod val="20000"/>
                  <a:lumOff val="80000"/>
                </a:schemeClr>
              </a:solidFill>
            </a:endParaRPr>
          </a:p>
        </p:txBody>
      </p:sp>
      <p:sp>
        <p:nvSpPr>
          <p:cNvPr id="27" name="Text 25"/>
          <p:cNvSpPr/>
          <p:nvPr/>
        </p:nvSpPr>
        <p:spPr>
          <a:xfrm>
            <a:off x="457200" y="6473952"/>
            <a:ext cx="82296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UAE Employment Visa Cancellation — Update for Employees Outside the UAE</a:t>
            </a:r>
            <a:endParaRPr lang="en-US" sz="1000" dirty="0">
              <a:solidFill>
                <a:srgbClr val="430540"/>
              </a:solidFill>
            </a:endParaRPr>
          </a:p>
        </p:txBody>
      </p:sp>
      <p:sp>
        <p:nvSpPr>
          <p:cNvPr id="28" name="Text 26"/>
          <p:cNvSpPr/>
          <p:nvPr/>
        </p:nvSpPr>
        <p:spPr>
          <a:xfrm>
            <a:off x="10360152" y="6473952"/>
            <a:ext cx="1371600" cy="274320"/>
          </a:xfrm>
          <a:prstGeom prst="rect">
            <a:avLst/>
          </a:prstGeom>
          <a:noFill/>
          <a:ln/>
        </p:spPr>
        <p:txBody>
          <a:bodyPr wrap="square" lIns="0" tIns="0" rIns="0" bIns="0" rtlCol="0" anchor="ctr"/>
          <a:lstStyle/>
          <a:p>
            <a:pPr marL="0" indent="0" algn="r">
              <a:buNone/>
            </a:pPr>
            <a:r>
              <a:rPr lang="en-US" sz="900" dirty="0">
                <a:solidFill>
                  <a:srgbClr val="5C6B7D"/>
                </a:solidFill>
                <a:latin typeface="Calibri" pitchFamily="34" charset="0"/>
                <a:ea typeface="Calibri" pitchFamily="34" charset="-122"/>
                <a:cs typeface="Calibri" pitchFamily="34" charset="-120"/>
              </a:rPr>
              <a:t>4</a:t>
            </a:r>
            <a:endParaRPr lang="en-US" sz="900" dirty="0"/>
          </a:p>
        </p:txBody>
      </p:sp>
      <p:sp>
        <p:nvSpPr>
          <p:cNvPr id="29" name="TextBox 28">
            <a:extLst>
              <a:ext uri="{FF2B5EF4-FFF2-40B4-BE49-F238E27FC236}">
                <a16:creationId xmlns:a16="http://schemas.microsoft.com/office/drawing/2014/main" id="{B7B7F658-980E-8179-A698-FB20C8EDFA4B}"/>
              </a:ext>
            </a:extLst>
          </p:cNvPr>
          <p:cNvSpPr txBox="1"/>
          <p:nvPr/>
        </p:nvSpPr>
        <p:spPr>
          <a:xfrm>
            <a:off x="5570806" y="928468"/>
            <a:ext cx="184731" cy="369332"/>
          </a:xfrm>
          <a:prstGeom prst="rect">
            <a:avLst/>
          </a:prstGeom>
          <a:noFill/>
        </p:spPr>
        <p:txBody>
          <a:bodyPr wrap="none" rtlCol="0">
            <a:spAutoFit/>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88952" cy="1280160"/>
          </a:xfrm>
          <a:prstGeom prst="rect">
            <a:avLst/>
          </a:prstGeom>
          <a:solidFill>
            <a:srgbClr val="430540"/>
          </a:solidFill>
          <a:ln/>
        </p:spPr>
        <p:txBody>
          <a:bodyPr/>
          <a:lstStyle/>
          <a:p>
            <a:endParaRPr lang="en-AE" dirty="0"/>
          </a:p>
        </p:txBody>
      </p:sp>
      <p:sp>
        <p:nvSpPr>
          <p:cNvPr id="3" name="Text 1"/>
          <p:cNvSpPr/>
          <p:nvPr/>
        </p:nvSpPr>
        <p:spPr>
          <a:xfrm>
            <a:off x="548640" y="365760"/>
            <a:ext cx="9144000" cy="274320"/>
          </a:xfrm>
          <a:prstGeom prst="rect">
            <a:avLst/>
          </a:prstGeom>
          <a:noFill/>
          <a:ln/>
        </p:spPr>
        <p:txBody>
          <a:bodyPr wrap="square" lIns="0" tIns="0" rIns="0" bIns="0" rtlCol="0" anchor="ctr"/>
          <a:lstStyle/>
          <a:p>
            <a:pPr marL="0" indent="0">
              <a:buNone/>
            </a:pPr>
            <a:r>
              <a:rPr lang="en-US" sz="1150" b="1" kern="0" spc="200" dirty="0">
                <a:solidFill>
                  <a:srgbClr val="C9A227"/>
                </a:solidFill>
                <a:latin typeface="Calibri" pitchFamily="34" charset="0"/>
                <a:ea typeface="Calibri" pitchFamily="34" charset="-122"/>
                <a:cs typeface="Calibri" pitchFamily="34" charset="-120"/>
              </a:rPr>
              <a:t>HOW THE UPDATED SCENARIO WORKS</a:t>
            </a:r>
            <a:endParaRPr lang="en-US" sz="1150" dirty="0"/>
          </a:p>
        </p:txBody>
      </p:sp>
      <p:sp>
        <p:nvSpPr>
          <p:cNvPr id="4" name="Text 2"/>
          <p:cNvSpPr/>
          <p:nvPr/>
        </p:nvSpPr>
        <p:spPr>
          <a:xfrm>
            <a:off x="548640" y="621792"/>
            <a:ext cx="11183112" cy="54864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FILING UNDER EMPLOYMENT VISA CANCELLATION - OUTSIDE UAE</a:t>
            </a:r>
            <a:endParaRPr lang="en-US" sz="2800" dirty="0"/>
          </a:p>
        </p:txBody>
      </p:sp>
      <p:sp>
        <p:nvSpPr>
          <p:cNvPr id="5" name="Shape 3"/>
          <p:cNvSpPr/>
          <p:nvPr/>
        </p:nvSpPr>
        <p:spPr>
          <a:xfrm>
            <a:off x="548640" y="2286000"/>
            <a:ext cx="1965960" cy="1600200"/>
          </a:xfrm>
          <a:prstGeom prst="roundRect">
            <a:avLst>
              <a:gd name="adj" fmla="val 4571"/>
            </a:avLst>
          </a:prstGeom>
          <a:solidFill>
            <a:srgbClr val="F6F7FA"/>
          </a:solidFill>
          <a:ln w="12700">
            <a:solidFill>
              <a:srgbClr val="00B050"/>
            </a:solidFill>
            <a:prstDash val="solid"/>
          </a:ln>
        </p:spPr>
        <p:txBody>
          <a:bodyPr/>
          <a:lstStyle/>
          <a:p>
            <a:endParaRPr lang="en-AE"/>
          </a:p>
        </p:txBody>
      </p:sp>
      <p:sp>
        <p:nvSpPr>
          <p:cNvPr id="6" name="Shape 4"/>
          <p:cNvSpPr/>
          <p:nvPr/>
        </p:nvSpPr>
        <p:spPr>
          <a:xfrm>
            <a:off x="1312164" y="2450592"/>
            <a:ext cx="438912" cy="438912"/>
          </a:xfrm>
          <a:prstGeom prst="ellipse">
            <a:avLst/>
          </a:prstGeom>
          <a:solidFill>
            <a:srgbClr val="430540"/>
          </a:solidFill>
          <a:ln/>
        </p:spPr>
        <p:txBody>
          <a:bodyPr/>
          <a:lstStyle/>
          <a:p>
            <a:endParaRPr lang="en-AE"/>
          </a:p>
        </p:txBody>
      </p:sp>
      <p:sp>
        <p:nvSpPr>
          <p:cNvPr id="7" name="Text 5"/>
          <p:cNvSpPr/>
          <p:nvPr/>
        </p:nvSpPr>
        <p:spPr>
          <a:xfrm>
            <a:off x="1312164" y="2450592"/>
            <a:ext cx="438912" cy="438912"/>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1</a:t>
            </a:r>
            <a:endParaRPr lang="en-US" sz="1600" dirty="0">
              <a:solidFill>
                <a:schemeClr val="bg1"/>
              </a:solidFill>
            </a:endParaRPr>
          </a:p>
        </p:txBody>
      </p:sp>
      <p:sp>
        <p:nvSpPr>
          <p:cNvPr id="8" name="Text 6"/>
          <p:cNvSpPr/>
          <p:nvPr/>
        </p:nvSpPr>
        <p:spPr>
          <a:xfrm>
            <a:off x="640080" y="2944368"/>
            <a:ext cx="1783080" cy="365760"/>
          </a:xfrm>
          <a:prstGeom prst="rect">
            <a:avLst/>
          </a:prstGeom>
          <a:noFill/>
          <a:ln/>
        </p:spPr>
        <p:txBody>
          <a:bodyPr wrap="square" lIns="0" tIns="0" rIns="0" bIns="0" rtlCol="0" anchor="ctr"/>
          <a:lstStyle/>
          <a:p>
            <a:pPr marL="0" indent="0" algn="ctr">
              <a:buNone/>
            </a:pPr>
            <a:r>
              <a:rPr lang="en-US" sz="1400" b="1" dirty="0">
                <a:solidFill>
                  <a:srgbClr val="430540"/>
                </a:solidFill>
                <a:latin typeface="Calibri" pitchFamily="34" charset="0"/>
                <a:ea typeface="Calibri" pitchFamily="34" charset="-122"/>
                <a:cs typeface="Calibri" pitchFamily="34" charset="-120"/>
              </a:rPr>
              <a:t>Confirm Exit</a:t>
            </a:r>
            <a:endParaRPr lang="en-US" sz="1400" dirty="0">
              <a:solidFill>
                <a:srgbClr val="430540"/>
              </a:solidFill>
            </a:endParaRPr>
          </a:p>
        </p:txBody>
      </p:sp>
      <p:sp>
        <p:nvSpPr>
          <p:cNvPr id="9" name="Text 7"/>
          <p:cNvSpPr/>
          <p:nvPr/>
        </p:nvSpPr>
        <p:spPr>
          <a:xfrm>
            <a:off x="658368" y="3310128"/>
            <a:ext cx="1746504" cy="548640"/>
          </a:xfrm>
          <a:prstGeom prst="rect">
            <a:avLst/>
          </a:prstGeom>
          <a:noFill/>
          <a:ln/>
        </p:spPr>
        <p:txBody>
          <a:bodyPr wrap="square" lIns="0" tIns="0" rIns="0" bIns="0" rtlCol="0" anchor="ctr"/>
          <a:lstStyle/>
          <a:p>
            <a:pPr marL="0" indent="0" algn="ctr">
              <a:lnSpc>
                <a:spcPct val="115000"/>
              </a:lnSpc>
              <a:buNone/>
            </a:pPr>
            <a:r>
              <a:rPr lang="en-US" sz="900" dirty="0">
                <a:solidFill>
                  <a:srgbClr val="430540"/>
                </a:solidFill>
                <a:ea typeface="Calibri" pitchFamily="34" charset="-122"/>
                <a:cs typeface="Arial" panose="020B0604020202020204" pitchFamily="34" charset="0"/>
              </a:rPr>
              <a:t>Verify the employee's exit date from the UAE falls within the past six months</a:t>
            </a:r>
            <a:r>
              <a:rPr lang="en-US" sz="1000" dirty="0">
                <a:solidFill>
                  <a:srgbClr val="430540"/>
                </a:solidFill>
                <a:ea typeface="Calibri" pitchFamily="34" charset="-122"/>
                <a:cs typeface="Calibri" pitchFamily="34" charset="-120"/>
              </a:rPr>
              <a:t>.</a:t>
            </a:r>
            <a:endParaRPr lang="en-US" sz="1000" dirty="0">
              <a:solidFill>
                <a:srgbClr val="430540"/>
              </a:solidFill>
            </a:endParaRPr>
          </a:p>
        </p:txBody>
      </p:sp>
      <p:sp>
        <p:nvSpPr>
          <p:cNvPr id="10" name="Shape 8"/>
          <p:cNvSpPr/>
          <p:nvPr/>
        </p:nvSpPr>
        <p:spPr>
          <a:xfrm>
            <a:off x="2552456" y="3003804"/>
            <a:ext cx="239756" cy="164592"/>
          </a:xfrm>
          <a:prstGeom prst="rightArrow">
            <a:avLst/>
          </a:prstGeom>
          <a:solidFill>
            <a:srgbClr val="C9A227"/>
          </a:solidFill>
          <a:ln/>
        </p:spPr>
        <p:txBody>
          <a:bodyPr/>
          <a:lstStyle/>
          <a:p>
            <a:endParaRPr lang="en-AE"/>
          </a:p>
        </p:txBody>
      </p:sp>
      <p:sp>
        <p:nvSpPr>
          <p:cNvPr id="11" name="Shape 9"/>
          <p:cNvSpPr/>
          <p:nvPr/>
        </p:nvSpPr>
        <p:spPr>
          <a:xfrm>
            <a:off x="2830068" y="2286000"/>
            <a:ext cx="1965960" cy="1600200"/>
          </a:xfrm>
          <a:prstGeom prst="roundRect">
            <a:avLst>
              <a:gd name="adj" fmla="val 4571"/>
            </a:avLst>
          </a:prstGeom>
          <a:solidFill>
            <a:srgbClr val="F6F7FA"/>
          </a:solidFill>
          <a:ln w="12700">
            <a:solidFill>
              <a:srgbClr val="00B050"/>
            </a:solidFill>
            <a:prstDash val="solid"/>
          </a:ln>
        </p:spPr>
        <p:txBody>
          <a:bodyPr/>
          <a:lstStyle/>
          <a:p>
            <a:endParaRPr lang="en-AE"/>
          </a:p>
        </p:txBody>
      </p:sp>
      <p:sp>
        <p:nvSpPr>
          <p:cNvPr id="12" name="Shape 10"/>
          <p:cNvSpPr/>
          <p:nvPr/>
        </p:nvSpPr>
        <p:spPr>
          <a:xfrm>
            <a:off x="3593592" y="2450592"/>
            <a:ext cx="438912" cy="438912"/>
          </a:xfrm>
          <a:prstGeom prst="ellipse">
            <a:avLst/>
          </a:prstGeom>
          <a:solidFill>
            <a:srgbClr val="430540"/>
          </a:solidFill>
          <a:ln/>
        </p:spPr>
        <p:txBody>
          <a:bodyPr/>
          <a:lstStyle/>
          <a:p>
            <a:endParaRPr lang="en-AE"/>
          </a:p>
        </p:txBody>
      </p:sp>
      <p:sp>
        <p:nvSpPr>
          <p:cNvPr id="13" name="Text 11"/>
          <p:cNvSpPr/>
          <p:nvPr/>
        </p:nvSpPr>
        <p:spPr>
          <a:xfrm>
            <a:off x="3593592" y="2450592"/>
            <a:ext cx="438912" cy="438912"/>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2</a:t>
            </a:r>
            <a:endParaRPr lang="en-US" sz="1600" dirty="0">
              <a:solidFill>
                <a:schemeClr val="bg1"/>
              </a:solidFill>
            </a:endParaRPr>
          </a:p>
        </p:txBody>
      </p:sp>
      <p:sp>
        <p:nvSpPr>
          <p:cNvPr id="14" name="Text 12"/>
          <p:cNvSpPr/>
          <p:nvPr/>
        </p:nvSpPr>
        <p:spPr>
          <a:xfrm>
            <a:off x="2921508" y="2944368"/>
            <a:ext cx="1783080" cy="365760"/>
          </a:xfrm>
          <a:prstGeom prst="rect">
            <a:avLst/>
          </a:prstGeom>
          <a:noFill/>
          <a:ln/>
        </p:spPr>
        <p:txBody>
          <a:bodyPr wrap="square" lIns="0" tIns="0" rIns="0" bIns="0" rtlCol="0" anchor="ctr"/>
          <a:lstStyle/>
          <a:p>
            <a:pPr marL="0" indent="0" algn="ctr">
              <a:buNone/>
            </a:pPr>
            <a:r>
              <a:rPr lang="en-US" sz="1400" b="1" dirty="0">
                <a:solidFill>
                  <a:srgbClr val="430540"/>
                </a:solidFill>
                <a:latin typeface="Calibri" pitchFamily="34" charset="0"/>
                <a:ea typeface="Calibri" pitchFamily="34" charset="-122"/>
                <a:cs typeface="Calibri" pitchFamily="34" charset="-120"/>
              </a:rPr>
              <a:t>Select Category</a:t>
            </a:r>
            <a:endParaRPr lang="en-US" sz="1400" dirty="0">
              <a:solidFill>
                <a:srgbClr val="430540"/>
              </a:solidFill>
            </a:endParaRPr>
          </a:p>
        </p:txBody>
      </p:sp>
      <p:sp>
        <p:nvSpPr>
          <p:cNvPr id="15" name="Text 13"/>
          <p:cNvSpPr/>
          <p:nvPr/>
        </p:nvSpPr>
        <p:spPr>
          <a:xfrm>
            <a:off x="2921508" y="3310128"/>
            <a:ext cx="1783080" cy="548640"/>
          </a:xfrm>
          <a:prstGeom prst="rect">
            <a:avLst/>
          </a:prstGeom>
          <a:noFill/>
          <a:ln/>
        </p:spPr>
        <p:txBody>
          <a:bodyPr wrap="square" lIns="0" tIns="0" rIns="0" bIns="0" rtlCol="0" anchor="ctr"/>
          <a:lstStyle/>
          <a:p>
            <a:pPr marL="0" indent="0" algn="ctr">
              <a:lnSpc>
                <a:spcPct val="115000"/>
              </a:lnSpc>
              <a:buNone/>
            </a:pPr>
            <a:r>
              <a:rPr lang="en-US" sz="900" dirty="0">
                <a:solidFill>
                  <a:srgbClr val="430540"/>
                </a:solidFill>
                <a:ea typeface="Calibri" pitchFamily="34" charset="-122"/>
                <a:cs typeface="Arial" panose="020B0604020202020204" pitchFamily="34" charset="0"/>
              </a:rPr>
              <a:t>Choose “Employment Visa Cancellation – Outside UAE / Without Passport” as the application type</a:t>
            </a:r>
            <a:r>
              <a:rPr lang="en-US" sz="900" dirty="0">
                <a:solidFill>
                  <a:srgbClr val="430540"/>
                </a:solidFill>
                <a:latin typeface="Arial" panose="020B0604020202020204" pitchFamily="34" charset="0"/>
                <a:ea typeface="Calibri" pitchFamily="34" charset="-122"/>
                <a:cs typeface="Arial" panose="020B0604020202020204" pitchFamily="34" charset="0"/>
              </a:rPr>
              <a:t>.</a:t>
            </a:r>
            <a:endParaRPr lang="en-US" sz="900" dirty="0">
              <a:solidFill>
                <a:srgbClr val="430540"/>
              </a:solidFill>
              <a:latin typeface="Arial" panose="020B0604020202020204" pitchFamily="34" charset="0"/>
              <a:cs typeface="Arial" panose="020B0604020202020204" pitchFamily="34" charset="0"/>
            </a:endParaRPr>
          </a:p>
        </p:txBody>
      </p:sp>
      <p:sp>
        <p:nvSpPr>
          <p:cNvPr id="16" name="Shape 14"/>
          <p:cNvSpPr/>
          <p:nvPr/>
        </p:nvSpPr>
        <p:spPr>
          <a:xfrm>
            <a:off x="4833884" y="3003804"/>
            <a:ext cx="239756" cy="164592"/>
          </a:xfrm>
          <a:prstGeom prst="rightArrow">
            <a:avLst/>
          </a:prstGeom>
          <a:solidFill>
            <a:srgbClr val="C9A227"/>
          </a:solidFill>
          <a:ln/>
        </p:spPr>
        <p:txBody>
          <a:bodyPr/>
          <a:lstStyle/>
          <a:p>
            <a:endParaRPr lang="en-AE"/>
          </a:p>
        </p:txBody>
      </p:sp>
      <p:sp>
        <p:nvSpPr>
          <p:cNvPr id="17" name="Shape 15"/>
          <p:cNvSpPr/>
          <p:nvPr/>
        </p:nvSpPr>
        <p:spPr>
          <a:xfrm>
            <a:off x="5111496" y="2286000"/>
            <a:ext cx="1965960" cy="1600200"/>
          </a:xfrm>
          <a:prstGeom prst="roundRect">
            <a:avLst>
              <a:gd name="adj" fmla="val 4571"/>
            </a:avLst>
          </a:prstGeom>
          <a:solidFill>
            <a:srgbClr val="F6F7FA"/>
          </a:solidFill>
          <a:ln w="12700">
            <a:solidFill>
              <a:srgbClr val="00B050"/>
            </a:solidFill>
            <a:prstDash val="solid"/>
          </a:ln>
        </p:spPr>
        <p:txBody>
          <a:bodyPr/>
          <a:lstStyle/>
          <a:p>
            <a:endParaRPr lang="en-AE" dirty="0"/>
          </a:p>
        </p:txBody>
      </p:sp>
      <p:sp>
        <p:nvSpPr>
          <p:cNvPr id="18" name="Shape 16"/>
          <p:cNvSpPr/>
          <p:nvPr/>
        </p:nvSpPr>
        <p:spPr>
          <a:xfrm>
            <a:off x="5875020" y="2450592"/>
            <a:ext cx="438912" cy="438912"/>
          </a:xfrm>
          <a:prstGeom prst="ellipse">
            <a:avLst/>
          </a:prstGeom>
          <a:solidFill>
            <a:srgbClr val="430540"/>
          </a:solidFill>
          <a:ln/>
        </p:spPr>
        <p:txBody>
          <a:bodyPr/>
          <a:lstStyle/>
          <a:p>
            <a:endParaRPr lang="en-AE"/>
          </a:p>
        </p:txBody>
      </p:sp>
      <p:sp>
        <p:nvSpPr>
          <p:cNvPr id="19" name="Text 17"/>
          <p:cNvSpPr/>
          <p:nvPr/>
        </p:nvSpPr>
        <p:spPr>
          <a:xfrm>
            <a:off x="5875020" y="2450592"/>
            <a:ext cx="438912" cy="438912"/>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3</a:t>
            </a:r>
            <a:endParaRPr lang="en-US" sz="1600" dirty="0">
              <a:solidFill>
                <a:schemeClr val="bg1"/>
              </a:solidFill>
            </a:endParaRPr>
          </a:p>
        </p:txBody>
      </p:sp>
      <p:sp>
        <p:nvSpPr>
          <p:cNvPr id="20" name="Text 18"/>
          <p:cNvSpPr/>
          <p:nvPr/>
        </p:nvSpPr>
        <p:spPr>
          <a:xfrm>
            <a:off x="5202936" y="2944368"/>
            <a:ext cx="1783080" cy="365760"/>
          </a:xfrm>
          <a:prstGeom prst="rect">
            <a:avLst/>
          </a:prstGeom>
          <a:noFill/>
          <a:ln/>
        </p:spPr>
        <p:txBody>
          <a:bodyPr wrap="square" lIns="0" tIns="0" rIns="0" bIns="0" rtlCol="0" anchor="ctr"/>
          <a:lstStyle/>
          <a:p>
            <a:pPr marL="0" indent="0" algn="ctr">
              <a:buNone/>
            </a:pPr>
            <a:r>
              <a:rPr lang="en-US" sz="1400" b="1" dirty="0">
                <a:solidFill>
                  <a:srgbClr val="430540"/>
                </a:solidFill>
                <a:latin typeface="Calibri" pitchFamily="34" charset="0"/>
                <a:ea typeface="Calibri" pitchFamily="34" charset="-122"/>
                <a:cs typeface="Calibri" pitchFamily="34" charset="-120"/>
              </a:rPr>
              <a:t>Submit Exit Date</a:t>
            </a:r>
            <a:endParaRPr lang="en-US" sz="1400" dirty="0">
              <a:solidFill>
                <a:srgbClr val="430540"/>
              </a:solidFill>
            </a:endParaRPr>
          </a:p>
        </p:txBody>
      </p:sp>
      <p:sp>
        <p:nvSpPr>
          <p:cNvPr id="21" name="Text 19"/>
          <p:cNvSpPr/>
          <p:nvPr/>
        </p:nvSpPr>
        <p:spPr>
          <a:xfrm>
            <a:off x="5221224" y="3310128"/>
            <a:ext cx="1746504" cy="548640"/>
          </a:xfrm>
          <a:prstGeom prst="rect">
            <a:avLst/>
          </a:prstGeom>
          <a:noFill/>
          <a:ln/>
        </p:spPr>
        <p:txBody>
          <a:bodyPr wrap="square" lIns="0" tIns="0" rIns="0" bIns="0" rtlCol="0" anchor="ctr"/>
          <a:lstStyle/>
          <a:p>
            <a:pPr marL="0" indent="0" algn="ctr">
              <a:lnSpc>
                <a:spcPct val="115000"/>
              </a:lnSpc>
              <a:buNone/>
            </a:pPr>
            <a:r>
              <a:rPr lang="en-US" sz="900" dirty="0">
                <a:solidFill>
                  <a:srgbClr val="430540"/>
                </a:solidFill>
                <a:ea typeface="Calibri" pitchFamily="34" charset="-122"/>
                <a:cs typeface="Arial" panose="020B0604020202020204" pitchFamily="34" charset="0"/>
              </a:rPr>
              <a:t>State the confirmed exit date in the application in place of the original passport</a:t>
            </a:r>
            <a:r>
              <a:rPr lang="en-US" sz="900" dirty="0">
                <a:solidFill>
                  <a:srgbClr val="430540"/>
                </a:solidFill>
                <a:latin typeface="Arial" panose="020B0604020202020204" pitchFamily="34" charset="0"/>
                <a:ea typeface="Calibri" pitchFamily="34" charset="-122"/>
                <a:cs typeface="Arial" panose="020B0604020202020204" pitchFamily="34" charset="0"/>
              </a:rPr>
              <a:t>.</a:t>
            </a:r>
            <a:endParaRPr lang="en-US" sz="900" dirty="0">
              <a:solidFill>
                <a:srgbClr val="430540"/>
              </a:solidFill>
              <a:latin typeface="Arial" panose="020B0604020202020204" pitchFamily="34" charset="0"/>
              <a:cs typeface="Arial" panose="020B0604020202020204" pitchFamily="34" charset="0"/>
            </a:endParaRPr>
          </a:p>
        </p:txBody>
      </p:sp>
      <p:sp>
        <p:nvSpPr>
          <p:cNvPr id="22" name="Shape 20"/>
          <p:cNvSpPr/>
          <p:nvPr/>
        </p:nvSpPr>
        <p:spPr>
          <a:xfrm>
            <a:off x="7115312" y="3003804"/>
            <a:ext cx="239756" cy="164592"/>
          </a:xfrm>
          <a:prstGeom prst="rightArrow">
            <a:avLst/>
          </a:prstGeom>
          <a:solidFill>
            <a:srgbClr val="C9A227"/>
          </a:solidFill>
          <a:ln/>
        </p:spPr>
        <p:txBody>
          <a:bodyPr/>
          <a:lstStyle/>
          <a:p>
            <a:endParaRPr lang="en-AE"/>
          </a:p>
        </p:txBody>
      </p:sp>
      <p:sp>
        <p:nvSpPr>
          <p:cNvPr id="23" name="Shape 21"/>
          <p:cNvSpPr/>
          <p:nvPr/>
        </p:nvSpPr>
        <p:spPr>
          <a:xfrm>
            <a:off x="7392924" y="2286000"/>
            <a:ext cx="1965960" cy="1600200"/>
          </a:xfrm>
          <a:prstGeom prst="roundRect">
            <a:avLst>
              <a:gd name="adj" fmla="val 4571"/>
            </a:avLst>
          </a:prstGeom>
          <a:solidFill>
            <a:srgbClr val="F6F7FA"/>
          </a:solidFill>
          <a:ln w="12700">
            <a:solidFill>
              <a:srgbClr val="00B050"/>
            </a:solidFill>
            <a:prstDash val="solid"/>
          </a:ln>
        </p:spPr>
        <p:txBody>
          <a:bodyPr/>
          <a:lstStyle/>
          <a:p>
            <a:endParaRPr lang="en-AE"/>
          </a:p>
        </p:txBody>
      </p:sp>
      <p:sp>
        <p:nvSpPr>
          <p:cNvPr id="24" name="Shape 22"/>
          <p:cNvSpPr/>
          <p:nvPr/>
        </p:nvSpPr>
        <p:spPr>
          <a:xfrm>
            <a:off x="8156448" y="2450592"/>
            <a:ext cx="438912" cy="438912"/>
          </a:xfrm>
          <a:prstGeom prst="ellipse">
            <a:avLst/>
          </a:prstGeom>
          <a:solidFill>
            <a:srgbClr val="430540"/>
          </a:solidFill>
          <a:ln/>
        </p:spPr>
        <p:txBody>
          <a:bodyPr/>
          <a:lstStyle/>
          <a:p>
            <a:endParaRPr lang="en-AE"/>
          </a:p>
        </p:txBody>
      </p:sp>
      <p:sp>
        <p:nvSpPr>
          <p:cNvPr id="25" name="Text 23"/>
          <p:cNvSpPr/>
          <p:nvPr/>
        </p:nvSpPr>
        <p:spPr>
          <a:xfrm>
            <a:off x="8156448" y="2450592"/>
            <a:ext cx="438912" cy="438912"/>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4</a:t>
            </a:r>
            <a:endParaRPr lang="en-US" sz="1600" dirty="0">
              <a:solidFill>
                <a:schemeClr val="bg1"/>
              </a:solidFill>
            </a:endParaRPr>
          </a:p>
        </p:txBody>
      </p:sp>
      <p:sp>
        <p:nvSpPr>
          <p:cNvPr id="26" name="Text 24"/>
          <p:cNvSpPr/>
          <p:nvPr/>
        </p:nvSpPr>
        <p:spPr>
          <a:xfrm>
            <a:off x="7484364" y="2944368"/>
            <a:ext cx="1783080" cy="365760"/>
          </a:xfrm>
          <a:prstGeom prst="rect">
            <a:avLst/>
          </a:prstGeom>
          <a:noFill/>
          <a:ln/>
        </p:spPr>
        <p:txBody>
          <a:bodyPr wrap="square" lIns="0" tIns="0" rIns="0" bIns="0" rtlCol="0" anchor="ctr"/>
          <a:lstStyle/>
          <a:p>
            <a:pPr marL="0" indent="0" algn="ctr">
              <a:buNone/>
            </a:pPr>
            <a:r>
              <a:rPr lang="en-US" sz="1400" b="1" dirty="0">
                <a:solidFill>
                  <a:srgbClr val="430540"/>
                </a:solidFill>
                <a:latin typeface="Calibri" pitchFamily="34" charset="0"/>
                <a:ea typeface="Calibri" pitchFamily="34" charset="-122"/>
                <a:cs typeface="Calibri" pitchFamily="34" charset="-120"/>
              </a:rPr>
              <a:t>Pay Applicable Fee</a:t>
            </a:r>
            <a:endParaRPr lang="en-US" sz="1400" dirty="0">
              <a:solidFill>
                <a:srgbClr val="430540"/>
              </a:solidFill>
            </a:endParaRPr>
          </a:p>
        </p:txBody>
      </p:sp>
      <p:sp>
        <p:nvSpPr>
          <p:cNvPr id="27" name="Text 25"/>
          <p:cNvSpPr/>
          <p:nvPr/>
        </p:nvSpPr>
        <p:spPr>
          <a:xfrm>
            <a:off x="7502652" y="3310128"/>
            <a:ext cx="1746504" cy="548640"/>
          </a:xfrm>
          <a:prstGeom prst="rect">
            <a:avLst/>
          </a:prstGeom>
          <a:noFill/>
          <a:ln/>
        </p:spPr>
        <p:txBody>
          <a:bodyPr wrap="square" lIns="0" tIns="0" rIns="0" bIns="0" rtlCol="0" anchor="ctr"/>
          <a:lstStyle/>
          <a:p>
            <a:pPr marL="0" indent="0" algn="ctr">
              <a:lnSpc>
                <a:spcPct val="115000"/>
              </a:lnSpc>
              <a:buNone/>
            </a:pPr>
            <a:r>
              <a:rPr lang="en-US" sz="900" dirty="0">
                <a:solidFill>
                  <a:srgbClr val="430540"/>
                </a:solidFill>
                <a:ea typeface="Calibri" pitchFamily="34" charset="-122"/>
                <a:cs typeface="Arial" panose="020B0604020202020204" pitchFamily="34" charset="0"/>
              </a:rPr>
              <a:t>Settle the standard fee that applies to cancellation without passport submission</a:t>
            </a:r>
            <a:r>
              <a:rPr lang="en-US" sz="900" dirty="0">
                <a:solidFill>
                  <a:srgbClr val="430540"/>
                </a:solidFill>
                <a:latin typeface="Arial" panose="020B0604020202020204" pitchFamily="34" charset="0"/>
                <a:ea typeface="Calibri" pitchFamily="34" charset="-122"/>
                <a:cs typeface="Arial" panose="020B0604020202020204" pitchFamily="34" charset="0"/>
              </a:rPr>
              <a:t>.</a:t>
            </a:r>
            <a:endParaRPr lang="en-US" sz="900" dirty="0">
              <a:solidFill>
                <a:srgbClr val="430540"/>
              </a:solidFill>
              <a:latin typeface="Arial" panose="020B0604020202020204" pitchFamily="34" charset="0"/>
              <a:cs typeface="Arial" panose="020B0604020202020204" pitchFamily="34" charset="0"/>
            </a:endParaRPr>
          </a:p>
        </p:txBody>
      </p:sp>
      <p:sp>
        <p:nvSpPr>
          <p:cNvPr id="28" name="Shape 26"/>
          <p:cNvSpPr/>
          <p:nvPr/>
        </p:nvSpPr>
        <p:spPr>
          <a:xfrm>
            <a:off x="9396740" y="3003804"/>
            <a:ext cx="239756" cy="164592"/>
          </a:xfrm>
          <a:prstGeom prst="rightArrow">
            <a:avLst/>
          </a:prstGeom>
          <a:solidFill>
            <a:srgbClr val="C9A227"/>
          </a:solidFill>
          <a:ln/>
        </p:spPr>
        <p:txBody>
          <a:bodyPr/>
          <a:lstStyle/>
          <a:p>
            <a:endParaRPr lang="en-AE"/>
          </a:p>
        </p:txBody>
      </p:sp>
      <p:sp>
        <p:nvSpPr>
          <p:cNvPr id="29" name="Shape 27"/>
          <p:cNvSpPr/>
          <p:nvPr/>
        </p:nvSpPr>
        <p:spPr>
          <a:xfrm>
            <a:off x="9674352" y="2286000"/>
            <a:ext cx="1965960" cy="1600200"/>
          </a:xfrm>
          <a:prstGeom prst="roundRect">
            <a:avLst>
              <a:gd name="adj" fmla="val 4571"/>
            </a:avLst>
          </a:prstGeom>
          <a:solidFill>
            <a:srgbClr val="E9F7EF"/>
          </a:solidFill>
          <a:ln w="15875">
            <a:solidFill>
              <a:srgbClr val="1F9D55"/>
            </a:solidFill>
            <a:prstDash val="solid"/>
          </a:ln>
        </p:spPr>
        <p:txBody>
          <a:bodyPr/>
          <a:lstStyle/>
          <a:p>
            <a:endParaRPr lang="en-AE"/>
          </a:p>
        </p:txBody>
      </p:sp>
      <p:sp>
        <p:nvSpPr>
          <p:cNvPr id="30" name="Shape 28"/>
          <p:cNvSpPr/>
          <p:nvPr/>
        </p:nvSpPr>
        <p:spPr>
          <a:xfrm>
            <a:off x="10437876" y="2450592"/>
            <a:ext cx="438912" cy="438912"/>
          </a:xfrm>
          <a:prstGeom prst="ellipse">
            <a:avLst/>
          </a:prstGeom>
          <a:solidFill>
            <a:srgbClr val="1F9D55"/>
          </a:solidFill>
          <a:ln/>
        </p:spPr>
        <p:txBody>
          <a:bodyPr/>
          <a:lstStyle/>
          <a:p>
            <a:endParaRPr lang="en-AE"/>
          </a:p>
        </p:txBody>
      </p:sp>
      <p:sp>
        <p:nvSpPr>
          <p:cNvPr id="31" name="Text 29"/>
          <p:cNvSpPr/>
          <p:nvPr/>
        </p:nvSpPr>
        <p:spPr>
          <a:xfrm>
            <a:off x="10437876" y="2450592"/>
            <a:ext cx="438912" cy="438912"/>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5</a:t>
            </a:r>
            <a:endParaRPr lang="en-US" sz="1600" dirty="0"/>
          </a:p>
        </p:txBody>
      </p:sp>
      <p:sp>
        <p:nvSpPr>
          <p:cNvPr id="32" name="Text 30"/>
          <p:cNvSpPr/>
          <p:nvPr/>
        </p:nvSpPr>
        <p:spPr>
          <a:xfrm>
            <a:off x="9765792" y="2944368"/>
            <a:ext cx="1783080" cy="365760"/>
          </a:xfrm>
          <a:prstGeom prst="rect">
            <a:avLst/>
          </a:prstGeom>
          <a:noFill/>
          <a:ln/>
        </p:spPr>
        <p:txBody>
          <a:bodyPr wrap="square" lIns="0" tIns="0" rIns="0" bIns="0" rtlCol="0" anchor="ctr"/>
          <a:lstStyle/>
          <a:p>
            <a:pPr marL="0" indent="0" algn="ctr">
              <a:buNone/>
            </a:pPr>
            <a:r>
              <a:rPr lang="en-US" sz="1400" b="1" dirty="0">
                <a:solidFill>
                  <a:srgbClr val="430540"/>
                </a:solidFill>
                <a:latin typeface="Calibri" pitchFamily="34" charset="0"/>
                <a:ea typeface="Calibri" pitchFamily="34" charset="-122"/>
                <a:cs typeface="Calibri" pitchFamily="34" charset="-120"/>
              </a:rPr>
              <a:t>Cancellation Processed</a:t>
            </a:r>
            <a:endParaRPr lang="en-US" sz="1400" dirty="0">
              <a:solidFill>
                <a:srgbClr val="430540"/>
              </a:solidFill>
            </a:endParaRPr>
          </a:p>
        </p:txBody>
      </p:sp>
      <p:sp>
        <p:nvSpPr>
          <p:cNvPr id="33" name="Text 31"/>
          <p:cNvSpPr/>
          <p:nvPr/>
        </p:nvSpPr>
        <p:spPr>
          <a:xfrm>
            <a:off x="9784080" y="3310128"/>
            <a:ext cx="1746504" cy="548640"/>
          </a:xfrm>
          <a:prstGeom prst="rect">
            <a:avLst/>
          </a:prstGeom>
          <a:noFill/>
          <a:ln/>
        </p:spPr>
        <p:txBody>
          <a:bodyPr wrap="square" lIns="0" tIns="0" rIns="0" bIns="0" rtlCol="0" anchor="ctr"/>
          <a:lstStyle/>
          <a:p>
            <a:pPr algn="ctr">
              <a:lnSpc>
                <a:spcPct val="115000"/>
              </a:lnSpc>
            </a:pPr>
            <a:r>
              <a:rPr lang="en-US" sz="900" dirty="0">
                <a:solidFill>
                  <a:srgbClr val="430540"/>
                </a:solidFill>
                <a:ea typeface="Calibri" pitchFamily="34" charset="-122"/>
                <a:cs typeface="Arial" panose="020B0604020202020204" pitchFamily="34" charset="0"/>
              </a:rPr>
              <a:t>Wait to elapse</a:t>
            </a:r>
            <a:r>
              <a:rPr lang="en-US" sz="900" dirty="0">
                <a:solidFill>
                  <a:srgbClr val="27324A"/>
                </a:solidFill>
                <a:ea typeface="Calibri" pitchFamily="34" charset="-122"/>
                <a:cs typeface="Arial" panose="020B0604020202020204" pitchFamily="34" charset="0"/>
              </a:rPr>
              <a:t>.</a:t>
            </a:r>
            <a:r>
              <a:rPr lang="en-US" sz="900" dirty="0">
                <a:solidFill>
                  <a:srgbClr val="430540"/>
                </a:solidFill>
                <a:ea typeface="Calibri" pitchFamily="34" charset="-122"/>
                <a:cs typeface="Arial" panose="020B0604020202020204" pitchFamily="34" charset="0"/>
              </a:rPr>
              <a:t> GSO processes the cancellation without requiring the 180-day </a:t>
            </a:r>
            <a:endParaRPr lang="en-US" sz="900" dirty="0">
              <a:cs typeface="Arial" panose="020B0604020202020204" pitchFamily="34" charset="0"/>
            </a:endParaRPr>
          </a:p>
        </p:txBody>
      </p:sp>
      <p:sp>
        <p:nvSpPr>
          <p:cNvPr id="34" name="Shape 32"/>
          <p:cNvSpPr/>
          <p:nvPr/>
        </p:nvSpPr>
        <p:spPr>
          <a:xfrm>
            <a:off x="548640" y="4434840"/>
            <a:ext cx="11091672" cy="1234440"/>
          </a:xfrm>
          <a:prstGeom prst="roundRect">
            <a:avLst>
              <a:gd name="adj" fmla="val 5926"/>
            </a:avLst>
          </a:prstGeom>
          <a:solidFill>
            <a:srgbClr val="F6F7FA"/>
          </a:solidFill>
          <a:ln w="12700">
            <a:solidFill>
              <a:srgbClr val="E2E6ED"/>
            </a:solidFill>
            <a:prstDash val="solid"/>
          </a:ln>
        </p:spPr>
        <p:txBody>
          <a:bodyPr/>
          <a:lstStyle/>
          <a:p>
            <a:endParaRPr lang="en-AE"/>
          </a:p>
        </p:txBody>
      </p:sp>
      <p:sp>
        <p:nvSpPr>
          <p:cNvPr id="35" name="Text 33"/>
          <p:cNvSpPr/>
          <p:nvPr/>
        </p:nvSpPr>
        <p:spPr>
          <a:xfrm>
            <a:off x="777240" y="4553712"/>
            <a:ext cx="2743200" cy="274320"/>
          </a:xfrm>
          <a:prstGeom prst="rect">
            <a:avLst/>
          </a:prstGeom>
          <a:noFill/>
          <a:ln/>
        </p:spPr>
        <p:txBody>
          <a:bodyPr wrap="square" lIns="0" tIns="0" rIns="0" bIns="0" rtlCol="0" anchor="ctr"/>
          <a:lstStyle/>
          <a:p>
            <a:pPr marL="0" indent="0">
              <a:buNone/>
            </a:pPr>
            <a:r>
              <a:rPr lang="en-US" b="1" dirty="0">
                <a:solidFill>
                  <a:srgbClr val="430540"/>
                </a:solidFill>
                <a:latin typeface="Calibri" pitchFamily="34" charset="0"/>
                <a:ea typeface="Calibri" pitchFamily="34" charset="-122"/>
                <a:cs typeface="Calibri" pitchFamily="34" charset="-120"/>
              </a:rPr>
              <a:t>KEY REQUIREMENT</a:t>
            </a:r>
            <a:endParaRPr lang="en-US" dirty="0">
              <a:solidFill>
                <a:srgbClr val="430540"/>
              </a:solidFill>
            </a:endParaRPr>
          </a:p>
        </p:txBody>
      </p:sp>
      <p:sp>
        <p:nvSpPr>
          <p:cNvPr id="36" name="Text 34"/>
          <p:cNvSpPr/>
          <p:nvPr/>
        </p:nvSpPr>
        <p:spPr>
          <a:xfrm>
            <a:off x="777240" y="4828032"/>
            <a:ext cx="10607040" cy="777240"/>
          </a:xfrm>
          <a:prstGeom prst="rect">
            <a:avLst/>
          </a:prstGeom>
          <a:noFill/>
          <a:ln/>
        </p:spPr>
        <p:txBody>
          <a:bodyPr wrap="square" lIns="0" tIns="0" rIns="0" bIns="0" rtlCol="0" anchor="ctr"/>
          <a:lstStyle/>
          <a:p>
            <a:pPr marL="0" indent="0">
              <a:lnSpc>
                <a:spcPct val="125000"/>
              </a:lnSpc>
              <a:buNone/>
            </a:pPr>
            <a:r>
              <a:rPr lang="en-US" sz="1400" dirty="0">
                <a:solidFill>
                  <a:srgbClr val="430540"/>
                </a:solidFill>
                <a:latin typeface="Calibri" pitchFamily="34" charset="0"/>
                <a:ea typeface="Calibri" pitchFamily="34" charset="-122"/>
                <a:cs typeface="Calibri" pitchFamily="34" charset="-120"/>
              </a:rPr>
              <a:t>The exit date declared in the application must fall within the six months preceding submission. There is no requirement to wait for the employee to complete a full 180 days outside the UAE and the original passport does not need to be provided to GSO.</a:t>
            </a:r>
            <a:endParaRPr lang="en-US" sz="1400" dirty="0">
              <a:solidFill>
                <a:srgbClr val="430540"/>
              </a:solidFill>
            </a:endParaRPr>
          </a:p>
        </p:txBody>
      </p:sp>
      <p:sp>
        <p:nvSpPr>
          <p:cNvPr id="37" name="Text 35"/>
          <p:cNvSpPr/>
          <p:nvPr/>
        </p:nvSpPr>
        <p:spPr>
          <a:xfrm>
            <a:off x="457200" y="6473952"/>
            <a:ext cx="82296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UAE Employment Visa Cancellation-Update for Employees Outside the UAE</a:t>
            </a:r>
            <a:endParaRPr lang="en-US" sz="1000" dirty="0">
              <a:solidFill>
                <a:srgbClr val="430540"/>
              </a:solidFill>
            </a:endParaRPr>
          </a:p>
        </p:txBody>
      </p:sp>
      <p:sp>
        <p:nvSpPr>
          <p:cNvPr id="38" name="Text 36"/>
          <p:cNvSpPr/>
          <p:nvPr/>
        </p:nvSpPr>
        <p:spPr>
          <a:xfrm>
            <a:off x="10360152" y="6473952"/>
            <a:ext cx="1371600" cy="274320"/>
          </a:xfrm>
          <a:prstGeom prst="rect">
            <a:avLst/>
          </a:prstGeom>
          <a:noFill/>
          <a:ln/>
        </p:spPr>
        <p:txBody>
          <a:bodyPr wrap="square" lIns="0" tIns="0" rIns="0" bIns="0" rtlCol="0" anchor="ctr"/>
          <a:lstStyle/>
          <a:p>
            <a:pPr marL="0" indent="0" algn="r">
              <a:buNone/>
            </a:pPr>
            <a:r>
              <a:rPr lang="en-US" sz="900" dirty="0">
                <a:solidFill>
                  <a:srgbClr val="5C6B7D"/>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384048"/>
            <a:ext cx="9144000" cy="274320"/>
          </a:xfrm>
          <a:prstGeom prst="rect">
            <a:avLst/>
          </a:prstGeom>
          <a:noFill/>
          <a:ln/>
        </p:spPr>
        <p:txBody>
          <a:bodyPr wrap="square" lIns="0" tIns="0" rIns="0" bIns="0" rtlCol="0" anchor="ctr"/>
          <a:lstStyle/>
          <a:p>
            <a:pPr marL="0" indent="0">
              <a:buNone/>
            </a:pPr>
            <a:r>
              <a:rPr lang="en-US" sz="1150" b="1" kern="0" spc="200" dirty="0">
                <a:solidFill>
                  <a:srgbClr val="C9A227"/>
                </a:solidFill>
                <a:latin typeface="Calibri" pitchFamily="34" charset="0"/>
                <a:ea typeface="Calibri" pitchFamily="34" charset="-122"/>
                <a:cs typeface="Calibri" pitchFamily="34" charset="-120"/>
              </a:rPr>
              <a:t>IMPACT</a:t>
            </a:r>
            <a:endParaRPr lang="en-US" sz="1150" dirty="0"/>
          </a:p>
        </p:txBody>
      </p:sp>
      <p:sp>
        <p:nvSpPr>
          <p:cNvPr id="3" name="Text 1"/>
          <p:cNvSpPr/>
          <p:nvPr/>
        </p:nvSpPr>
        <p:spPr>
          <a:xfrm>
            <a:off x="548640" y="658368"/>
            <a:ext cx="10607040" cy="685800"/>
          </a:xfrm>
          <a:prstGeom prst="rect">
            <a:avLst/>
          </a:prstGeom>
          <a:noFill/>
          <a:ln/>
        </p:spPr>
        <p:txBody>
          <a:bodyPr wrap="square" lIns="0" tIns="0" rIns="0" bIns="0" rtlCol="0" anchor="ctr"/>
          <a:lstStyle/>
          <a:p>
            <a:pPr marL="0" indent="0">
              <a:buNone/>
            </a:pPr>
            <a:r>
              <a:rPr lang="en-US" sz="2800" b="1" dirty="0">
                <a:solidFill>
                  <a:srgbClr val="430540"/>
                </a:solidFill>
                <a:latin typeface="Cambria" pitchFamily="34" charset="0"/>
                <a:ea typeface="Cambria" pitchFamily="34" charset="-122"/>
                <a:cs typeface="Cambria" pitchFamily="34" charset="-120"/>
              </a:rPr>
              <a:t>WHAT THIS MEANS FOR EMPLOYERS</a:t>
            </a:r>
            <a:endParaRPr lang="en-US" sz="2800" dirty="0">
              <a:solidFill>
                <a:srgbClr val="430540"/>
              </a:solidFill>
            </a:endParaRPr>
          </a:p>
        </p:txBody>
      </p:sp>
      <p:sp>
        <p:nvSpPr>
          <p:cNvPr id="4" name="Text 2"/>
          <p:cNvSpPr/>
          <p:nvPr/>
        </p:nvSpPr>
        <p:spPr>
          <a:xfrm>
            <a:off x="548640" y="1325880"/>
            <a:ext cx="10881360" cy="685800"/>
          </a:xfrm>
          <a:prstGeom prst="rect">
            <a:avLst/>
          </a:prstGeom>
          <a:noFill/>
          <a:ln/>
        </p:spPr>
        <p:txBody>
          <a:bodyPr wrap="square" lIns="0" tIns="0" rIns="0" bIns="0" rtlCol="0" anchor="ctr"/>
          <a:lstStyle/>
          <a:p>
            <a:pPr marL="0" indent="0">
              <a:lnSpc>
                <a:spcPct val="130000"/>
              </a:lnSpc>
              <a:buNone/>
            </a:pPr>
            <a:r>
              <a:rPr lang="en-US" sz="1600" dirty="0">
                <a:solidFill>
                  <a:srgbClr val="430540"/>
                </a:solidFill>
                <a:latin typeface="Calibri" pitchFamily="34" charset="0"/>
                <a:ea typeface="Calibri" pitchFamily="34" charset="-122"/>
                <a:cs typeface="Calibri" pitchFamily="34" charset="-120"/>
              </a:rPr>
              <a:t>This change can significantly simplify the visa cancellation process for companies where employees have already left the UAE but have not yet completed 180 days outside the country.</a:t>
            </a:r>
            <a:endParaRPr lang="en-US" sz="1600" dirty="0">
              <a:solidFill>
                <a:srgbClr val="430540"/>
              </a:solidFill>
            </a:endParaRPr>
          </a:p>
        </p:txBody>
      </p:sp>
      <p:sp>
        <p:nvSpPr>
          <p:cNvPr id="5" name="Shape 3"/>
          <p:cNvSpPr/>
          <p:nvPr/>
        </p:nvSpPr>
        <p:spPr>
          <a:xfrm>
            <a:off x="548640" y="2331720"/>
            <a:ext cx="5349240" cy="1417320"/>
          </a:xfrm>
          <a:prstGeom prst="roundRect">
            <a:avLst>
              <a:gd name="adj" fmla="val 4516"/>
            </a:avLst>
          </a:prstGeom>
          <a:solidFill>
            <a:srgbClr val="FFFFFF"/>
          </a:solidFill>
          <a:ln w="12700">
            <a:solidFill>
              <a:srgbClr val="E2E6ED"/>
            </a:solidFill>
            <a:prstDash val="solid"/>
          </a:ln>
          <a:effectLst>
            <a:outerShdw blurRad="76200" dist="25400" dir="5400000" algn="bl" rotWithShape="0">
              <a:srgbClr val="14213D">
                <a:alpha val="10000"/>
              </a:srgbClr>
            </a:outerShdw>
          </a:effectLst>
        </p:spPr>
        <p:txBody>
          <a:bodyPr/>
          <a:lstStyle/>
          <a:p>
            <a:endParaRPr lang="en-AE"/>
          </a:p>
        </p:txBody>
      </p:sp>
      <p:sp>
        <p:nvSpPr>
          <p:cNvPr id="6" name="Shape 4"/>
          <p:cNvSpPr/>
          <p:nvPr/>
        </p:nvSpPr>
        <p:spPr>
          <a:xfrm>
            <a:off x="731520" y="2514600"/>
            <a:ext cx="365760" cy="365760"/>
          </a:xfrm>
          <a:prstGeom prst="roundRect">
            <a:avLst>
              <a:gd name="adj" fmla="val 20000"/>
            </a:avLst>
          </a:prstGeom>
          <a:solidFill>
            <a:srgbClr val="E9F7EF"/>
          </a:solidFill>
          <a:ln w="15875">
            <a:solidFill>
              <a:srgbClr val="1F9D55"/>
            </a:solidFill>
            <a:prstDash val="solid"/>
          </a:ln>
        </p:spPr>
        <p:txBody>
          <a:bodyPr/>
          <a:lstStyle/>
          <a:p>
            <a:endParaRPr lang="en-AE"/>
          </a:p>
        </p:txBody>
      </p:sp>
      <p:sp>
        <p:nvSpPr>
          <p:cNvPr id="7" name="Text 5"/>
          <p:cNvSpPr/>
          <p:nvPr/>
        </p:nvSpPr>
        <p:spPr>
          <a:xfrm>
            <a:off x="731520" y="2514600"/>
            <a:ext cx="365760" cy="365760"/>
          </a:xfrm>
          <a:prstGeom prst="rect">
            <a:avLst/>
          </a:prstGeom>
          <a:noFill/>
          <a:ln/>
        </p:spPr>
        <p:txBody>
          <a:bodyPr wrap="square" lIns="0" tIns="0" rIns="0" bIns="0" rtlCol="0" anchor="ctr"/>
          <a:lstStyle/>
          <a:p>
            <a:pPr marL="0" indent="0" algn="ctr">
              <a:buNone/>
            </a:pPr>
            <a:r>
              <a:rPr lang="en-US" sz="1500" b="1" dirty="0">
                <a:solidFill>
                  <a:srgbClr val="1F9D55"/>
                </a:solidFill>
                <a:latin typeface="Calibri" pitchFamily="34" charset="0"/>
                <a:ea typeface="Calibri" pitchFamily="34" charset="-122"/>
                <a:cs typeface="Calibri" pitchFamily="34" charset="-120"/>
              </a:rPr>
              <a:t>✓</a:t>
            </a:r>
            <a:endParaRPr lang="en-US" sz="1500" dirty="0"/>
          </a:p>
        </p:txBody>
      </p:sp>
      <p:sp>
        <p:nvSpPr>
          <p:cNvPr id="8" name="Text 6"/>
          <p:cNvSpPr/>
          <p:nvPr/>
        </p:nvSpPr>
        <p:spPr>
          <a:xfrm>
            <a:off x="1234440" y="2478024"/>
            <a:ext cx="4434840" cy="384048"/>
          </a:xfrm>
          <a:prstGeom prst="rect">
            <a:avLst/>
          </a:prstGeom>
          <a:noFill/>
          <a:ln/>
        </p:spPr>
        <p:txBody>
          <a:bodyPr wrap="square" lIns="0" tIns="0" rIns="0" bIns="0" rtlCol="0" anchor="ctr"/>
          <a:lstStyle/>
          <a:p>
            <a:pPr marL="0" indent="0">
              <a:buNone/>
            </a:pPr>
            <a:r>
              <a:rPr lang="en-US" sz="1600" b="1" dirty="0">
                <a:solidFill>
                  <a:srgbClr val="430540"/>
                </a:solidFill>
                <a:latin typeface="Calibri" pitchFamily="34" charset="0"/>
                <a:ea typeface="Calibri" pitchFamily="34" charset="-122"/>
                <a:cs typeface="Calibri" pitchFamily="34" charset="-120"/>
              </a:rPr>
              <a:t>Complete Cancellations Earlier</a:t>
            </a:r>
            <a:endParaRPr lang="en-US" sz="1600" dirty="0">
              <a:solidFill>
                <a:srgbClr val="430540"/>
              </a:solidFill>
            </a:endParaRPr>
          </a:p>
        </p:txBody>
      </p:sp>
      <p:sp>
        <p:nvSpPr>
          <p:cNvPr id="9" name="Text 7"/>
          <p:cNvSpPr/>
          <p:nvPr/>
        </p:nvSpPr>
        <p:spPr>
          <a:xfrm>
            <a:off x="731520" y="2953512"/>
            <a:ext cx="4983480" cy="731520"/>
          </a:xfrm>
          <a:prstGeom prst="rect">
            <a:avLst/>
          </a:prstGeom>
          <a:noFill/>
          <a:ln/>
        </p:spPr>
        <p:txBody>
          <a:bodyPr wrap="square" lIns="0" tIns="0" rIns="0" bIns="0" rtlCol="0" anchor="ctr"/>
          <a:lstStyle/>
          <a:p>
            <a:pPr marL="0" indent="0" algn="just">
              <a:lnSpc>
                <a:spcPct val="120000"/>
              </a:lnSpc>
              <a:buNone/>
            </a:pPr>
            <a:r>
              <a:rPr lang="en-US" sz="1200" dirty="0">
                <a:solidFill>
                  <a:srgbClr val="430540"/>
                </a:solidFill>
                <a:latin typeface="Calibri" pitchFamily="34" charset="0"/>
                <a:ea typeface="Calibri" pitchFamily="34" charset="-122"/>
                <a:cs typeface="Calibri" pitchFamily="34" charset="-120"/>
              </a:rPr>
              <a:t>Close out an employee's UAE immigration status without waiting for the standard six-month window</a:t>
            </a:r>
            <a:r>
              <a:rPr lang="en-US" sz="1200" dirty="0">
                <a:solidFill>
                  <a:srgbClr val="27324A"/>
                </a:solidFill>
                <a:latin typeface="Calibri" pitchFamily="34" charset="0"/>
                <a:ea typeface="Calibri" pitchFamily="34" charset="-122"/>
                <a:cs typeface="Calibri" pitchFamily="34" charset="-120"/>
              </a:rPr>
              <a:t>.</a:t>
            </a:r>
            <a:endParaRPr lang="en-US" sz="1200" dirty="0"/>
          </a:p>
        </p:txBody>
      </p:sp>
      <p:sp>
        <p:nvSpPr>
          <p:cNvPr id="10" name="Shape 8"/>
          <p:cNvSpPr/>
          <p:nvPr/>
        </p:nvSpPr>
        <p:spPr>
          <a:xfrm>
            <a:off x="6263640" y="2331720"/>
            <a:ext cx="5349240" cy="1417320"/>
          </a:xfrm>
          <a:prstGeom prst="roundRect">
            <a:avLst>
              <a:gd name="adj" fmla="val 4516"/>
            </a:avLst>
          </a:prstGeom>
          <a:solidFill>
            <a:srgbClr val="FFFFFF"/>
          </a:solidFill>
          <a:ln w="12700">
            <a:solidFill>
              <a:srgbClr val="E2E6ED"/>
            </a:solidFill>
            <a:prstDash val="solid"/>
          </a:ln>
          <a:effectLst>
            <a:outerShdw blurRad="76200" dist="25400" dir="5400000" algn="bl" rotWithShape="0">
              <a:srgbClr val="14213D">
                <a:alpha val="10000"/>
              </a:srgbClr>
            </a:outerShdw>
          </a:effectLst>
        </p:spPr>
        <p:txBody>
          <a:bodyPr/>
          <a:lstStyle/>
          <a:p>
            <a:endParaRPr lang="en-AE"/>
          </a:p>
        </p:txBody>
      </p:sp>
      <p:sp>
        <p:nvSpPr>
          <p:cNvPr id="11" name="Shape 9"/>
          <p:cNvSpPr/>
          <p:nvPr/>
        </p:nvSpPr>
        <p:spPr>
          <a:xfrm>
            <a:off x="6446520" y="2514600"/>
            <a:ext cx="365760" cy="365760"/>
          </a:xfrm>
          <a:prstGeom prst="roundRect">
            <a:avLst>
              <a:gd name="adj" fmla="val 20000"/>
            </a:avLst>
          </a:prstGeom>
          <a:solidFill>
            <a:srgbClr val="E9F7EF"/>
          </a:solidFill>
          <a:ln w="15875">
            <a:solidFill>
              <a:srgbClr val="1F9D55"/>
            </a:solidFill>
            <a:prstDash val="solid"/>
          </a:ln>
        </p:spPr>
        <p:txBody>
          <a:bodyPr/>
          <a:lstStyle/>
          <a:p>
            <a:endParaRPr lang="en-AE"/>
          </a:p>
        </p:txBody>
      </p:sp>
      <p:sp>
        <p:nvSpPr>
          <p:cNvPr id="12" name="Text 10"/>
          <p:cNvSpPr/>
          <p:nvPr/>
        </p:nvSpPr>
        <p:spPr>
          <a:xfrm>
            <a:off x="6446520" y="2514600"/>
            <a:ext cx="365760" cy="365760"/>
          </a:xfrm>
          <a:prstGeom prst="rect">
            <a:avLst/>
          </a:prstGeom>
          <a:noFill/>
          <a:ln/>
        </p:spPr>
        <p:txBody>
          <a:bodyPr wrap="square" lIns="0" tIns="0" rIns="0" bIns="0" rtlCol="0" anchor="ctr"/>
          <a:lstStyle/>
          <a:p>
            <a:pPr marL="0" indent="0" algn="ctr">
              <a:buNone/>
            </a:pPr>
            <a:r>
              <a:rPr lang="en-US" sz="1500" b="1" dirty="0">
                <a:solidFill>
                  <a:srgbClr val="1F9D55"/>
                </a:solidFill>
                <a:latin typeface="Calibri" pitchFamily="34" charset="0"/>
                <a:ea typeface="Calibri" pitchFamily="34" charset="-122"/>
                <a:cs typeface="Calibri" pitchFamily="34" charset="-120"/>
              </a:rPr>
              <a:t>✓</a:t>
            </a:r>
            <a:endParaRPr lang="en-US" sz="1500" dirty="0"/>
          </a:p>
        </p:txBody>
      </p:sp>
      <p:sp>
        <p:nvSpPr>
          <p:cNvPr id="13" name="Text 11"/>
          <p:cNvSpPr/>
          <p:nvPr/>
        </p:nvSpPr>
        <p:spPr>
          <a:xfrm>
            <a:off x="6949440" y="2478024"/>
            <a:ext cx="4434840" cy="384048"/>
          </a:xfrm>
          <a:prstGeom prst="rect">
            <a:avLst/>
          </a:prstGeom>
          <a:noFill/>
          <a:ln/>
        </p:spPr>
        <p:txBody>
          <a:bodyPr wrap="square" lIns="0" tIns="0" rIns="0" bIns="0" rtlCol="0" anchor="ctr"/>
          <a:lstStyle/>
          <a:p>
            <a:pPr marL="0" indent="0">
              <a:buNone/>
            </a:pPr>
            <a:r>
              <a:rPr lang="en-US" sz="1600" b="1" dirty="0">
                <a:solidFill>
                  <a:srgbClr val="430540"/>
                </a:solidFill>
                <a:latin typeface="Calibri" pitchFamily="34" charset="0"/>
                <a:ea typeface="Calibri" pitchFamily="34" charset="-122"/>
                <a:cs typeface="Calibri" pitchFamily="34" charset="-120"/>
              </a:rPr>
              <a:t>Avoid the 180-Day Delay</a:t>
            </a:r>
            <a:endParaRPr lang="en-US" sz="1600" dirty="0">
              <a:solidFill>
                <a:srgbClr val="430540"/>
              </a:solidFill>
            </a:endParaRPr>
          </a:p>
        </p:txBody>
      </p:sp>
      <p:sp>
        <p:nvSpPr>
          <p:cNvPr id="14" name="Text 12"/>
          <p:cNvSpPr/>
          <p:nvPr/>
        </p:nvSpPr>
        <p:spPr>
          <a:xfrm>
            <a:off x="6446520" y="2953512"/>
            <a:ext cx="4983480" cy="731520"/>
          </a:xfrm>
          <a:prstGeom prst="rect">
            <a:avLst/>
          </a:prstGeom>
          <a:noFill/>
          <a:ln/>
        </p:spPr>
        <p:txBody>
          <a:bodyPr wrap="square" lIns="0" tIns="0" rIns="0" bIns="0" rtlCol="0" anchor="ctr"/>
          <a:lstStyle/>
          <a:p>
            <a:pPr marL="0" indent="0" algn="just">
              <a:lnSpc>
                <a:spcPct val="120000"/>
              </a:lnSpc>
              <a:buNone/>
            </a:pPr>
            <a:r>
              <a:rPr lang="en-US" sz="1200" dirty="0">
                <a:solidFill>
                  <a:srgbClr val="430540"/>
                </a:solidFill>
                <a:latin typeface="Calibri" pitchFamily="34" charset="0"/>
                <a:ea typeface="Calibri" pitchFamily="34" charset="-122"/>
                <a:cs typeface="Calibri" pitchFamily="34" charset="-120"/>
              </a:rPr>
              <a:t>Remove a major administrative bottleneck for employees who have already exited the country</a:t>
            </a:r>
            <a:r>
              <a:rPr lang="en-US" sz="1200" dirty="0">
                <a:solidFill>
                  <a:srgbClr val="27324A"/>
                </a:solidFill>
                <a:latin typeface="Calibri" pitchFamily="34" charset="0"/>
                <a:ea typeface="Calibri" pitchFamily="34" charset="-122"/>
                <a:cs typeface="Calibri" pitchFamily="34" charset="-120"/>
              </a:rPr>
              <a:t>.</a:t>
            </a:r>
            <a:endParaRPr lang="en-US" sz="1200" dirty="0"/>
          </a:p>
        </p:txBody>
      </p:sp>
      <p:sp>
        <p:nvSpPr>
          <p:cNvPr id="15" name="Shape 13"/>
          <p:cNvSpPr/>
          <p:nvPr/>
        </p:nvSpPr>
        <p:spPr>
          <a:xfrm>
            <a:off x="548640" y="3977640"/>
            <a:ext cx="5349240" cy="1417320"/>
          </a:xfrm>
          <a:prstGeom prst="roundRect">
            <a:avLst>
              <a:gd name="adj" fmla="val 4516"/>
            </a:avLst>
          </a:prstGeom>
          <a:solidFill>
            <a:srgbClr val="FFFFFF"/>
          </a:solidFill>
          <a:ln w="12700">
            <a:solidFill>
              <a:srgbClr val="E2E6ED"/>
            </a:solidFill>
            <a:prstDash val="solid"/>
          </a:ln>
          <a:effectLst>
            <a:outerShdw blurRad="76200" dist="25400" dir="5400000" algn="bl" rotWithShape="0">
              <a:srgbClr val="14213D">
                <a:alpha val="10000"/>
              </a:srgbClr>
            </a:outerShdw>
          </a:effectLst>
        </p:spPr>
        <p:txBody>
          <a:bodyPr/>
          <a:lstStyle/>
          <a:p>
            <a:endParaRPr lang="en-AE"/>
          </a:p>
        </p:txBody>
      </p:sp>
      <p:sp>
        <p:nvSpPr>
          <p:cNvPr id="16" name="Shape 14"/>
          <p:cNvSpPr/>
          <p:nvPr/>
        </p:nvSpPr>
        <p:spPr>
          <a:xfrm>
            <a:off x="731520" y="4160520"/>
            <a:ext cx="365760" cy="365760"/>
          </a:xfrm>
          <a:prstGeom prst="roundRect">
            <a:avLst>
              <a:gd name="adj" fmla="val 20000"/>
            </a:avLst>
          </a:prstGeom>
          <a:solidFill>
            <a:srgbClr val="E9F7EF"/>
          </a:solidFill>
          <a:ln w="15875">
            <a:solidFill>
              <a:srgbClr val="1F9D55"/>
            </a:solidFill>
            <a:prstDash val="solid"/>
          </a:ln>
        </p:spPr>
        <p:txBody>
          <a:bodyPr/>
          <a:lstStyle/>
          <a:p>
            <a:endParaRPr lang="en-AE"/>
          </a:p>
        </p:txBody>
      </p:sp>
      <p:sp>
        <p:nvSpPr>
          <p:cNvPr id="17" name="Text 15"/>
          <p:cNvSpPr/>
          <p:nvPr/>
        </p:nvSpPr>
        <p:spPr>
          <a:xfrm>
            <a:off x="731520" y="4160520"/>
            <a:ext cx="365760" cy="365760"/>
          </a:xfrm>
          <a:prstGeom prst="rect">
            <a:avLst/>
          </a:prstGeom>
          <a:noFill/>
          <a:ln/>
        </p:spPr>
        <p:txBody>
          <a:bodyPr wrap="square" lIns="0" tIns="0" rIns="0" bIns="0" rtlCol="0" anchor="ctr"/>
          <a:lstStyle/>
          <a:p>
            <a:pPr marL="0" indent="0" algn="ctr">
              <a:buNone/>
            </a:pPr>
            <a:r>
              <a:rPr lang="en-US" sz="1500" b="1" dirty="0">
                <a:solidFill>
                  <a:srgbClr val="1F9D55"/>
                </a:solidFill>
                <a:latin typeface="Calibri" pitchFamily="34" charset="0"/>
                <a:ea typeface="Calibri" pitchFamily="34" charset="-122"/>
                <a:cs typeface="Calibri" pitchFamily="34" charset="-120"/>
              </a:rPr>
              <a:t>✓</a:t>
            </a:r>
            <a:endParaRPr lang="en-US" sz="1500" dirty="0"/>
          </a:p>
        </p:txBody>
      </p:sp>
      <p:sp>
        <p:nvSpPr>
          <p:cNvPr id="18" name="Text 16"/>
          <p:cNvSpPr/>
          <p:nvPr/>
        </p:nvSpPr>
        <p:spPr>
          <a:xfrm>
            <a:off x="1234440" y="4123944"/>
            <a:ext cx="4434840" cy="384048"/>
          </a:xfrm>
          <a:prstGeom prst="rect">
            <a:avLst/>
          </a:prstGeom>
          <a:noFill/>
          <a:ln/>
        </p:spPr>
        <p:txBody>
          <a:bodyPr wrap="square" lIns="0" tIns="0" rIns="0" bIns="0" rtlCol="0" anchor="ctr"/>
          <a:lstStyle/>
          <a:p>
            <a:pPr marL="0" indent="0">
              <a:buNone/>
            </a:pPr>
            <a:r>
              <a:rPr lang="en-US" sz="1600" b="1" dirty="0">
                <a:solidFill>
                  <a:srgbClr val="430540"/>
                </a:solidFill>
                <a:latin typeface="Calibri" pitchFamily="34" charset="0"/>
                <a:ea typeface="Calibri" pitchFamily="34" charset="-122"/>
                <a:cs typeface="Calibri" pitchFamily="34" charset="-120"/>
              </a:rPr>
              <a:t>Proceed Without the Passport</a:t>
            </a:r>
            <a:endParaRPr lang="en-US" sz="1600" dirty="0">
              <a:solidFill>
                <a:srgbClr val="430540"/>
              </a:solidFill>
            </a:endParaRPr>
          </a:p>
        </p:txBody>
      </p:sp>
      <p:sp>
        <p:nvSpPr>
          <p:cNvPr id="19" name="Text 17"/>
          <p:cNvSpPr/>
          <p:nvPr/>
        </p:nvSpPr>
        <p:spPr>
          <a:xfrm>
            <a:off x="731520" y="4599432"/>
            <a:ext cx="4983480" cy="731520"/>
          </a:xfrm>
          <a:prstGeom prst="rect">
            <a:avLst/>
          </a:prstGeom>
          <a:noFill/>
          <a:ln/>
        </p:spPr>
        <p:txBody>
          <a:bodyPr wrap="square" lIns="0" tIns="0" rIns="0" bIns="0" rtlCol="0" anchor="ctr"/>
          <a:lstStyle/>
          <a:p>
            <a:pPr marL="0" indent="0" algn="just">
              <a:lnSpc>
                <a:spcPct val="120000"/>
              </a:lnSpc>
              <a:buNone/>
            </a:pPr>
            <a:r>
              <a:rPr lang="en-US" sz="1200" dirty="0">
                <a:solidFill>
                  <a:srgbClr val="430540"/>
                </a:solidFill>
                <a:latin typeface="Calibri" pitchFamily="34" charset="0"/>
                <a:ea typeface="Calibri" pitchFamily="34" charset="-122"/>
                <a:cs typeface="Calibri" pitchFamily="34" charset="-120"/>
              </a:rPr>
              <a:t>No need to recover or courier the employee's original passport back to the UAE for GSO submission.</a:t>
            </a:r>
            <a:endParaRPr lang="en-US" sz="1200" dirty="0">
              <a:solidFill>
                <a:srgbClr val="430540"/>
              </a:solidFill>
            </a:endParaRPr>
          </a:p>
        </p:txBody>
      </p:sp>
      <p:sp>
        <p:nvSpPr>
          <p:cNvPr id="20" name="Shape 18"/>
          <p:cNvSpPr/>
          <p:nvPr/>
        </p:nvSpPr>
        <p:spPr>
          <a:xfrm>
            <a:off x="6263640" y="3977640"/>
            <a:ext cx="5349240" cy="1417320"/>
          </a:xfrm>
          <a:prstGeom prst="roundRect">
            <a:avLst>
              <a:gd name="adj" fmla="val 4516"/>
            </a:avLst>
          </a:prstGeom>
          <a:solidFill>
            <a:srgbClr val="FFFFFF"/>
          </a:solidFill>
          <a:ln w="12700">
            <a:solidFill>
              <a:srgbClr val="E2E6ED"/>
            </a:solidFill>
            <a:prstDash val="solid"/>
          </a:ln>
          <a:effectLst>
            <a:outerShdw blurRad="76200" dist="25400" dir="5400000" algn="bl" rotWithShape="0">
              <a:srgbClr val="14213D">
                <a:alpha val="10000"/>
              </a:srgbClr>
            </a:outerShdw>
          </a:effectLst>
        </p:spPr>
        <p:txBody>
          <a:bodyPr/>
          <a:lstStyle/>
          <a:p>
            <a:endParaRPr lang="en-AE"/>
          </a:p>
        </p:txBody>
      </p:sp>
      <p:sp>
        <p:nvSpPr>
          <p:cNvPr id="21" name="Shape 19"/>
          <p:cNvSpPr/>
          <p:nvPr/>
        </p:nvSpPr>
        <p:spPr>
          <a:xfrm>
            <a:off x="6446520" y="4160520"/>
            <a:ext cx="365760" cy="365760"/>
          </a:xfrm>
          <a:prstGeom prst="roundRect">
            <a:avLst>
              <a:gd name="adj" fmla="val 20000"/>
            </a:avLst>
          </a:prstGeom>
          <a:solidFill>
            <a:srgbClr val="E9F7EF"/>
          </a:solidFill>
          <a:ln w="15875">
            <a:solidFill>
              <a:srgbClr val="1F9D55"/>
            </a:solidFill>
            <a:prstDash val="solid"/>
          </a:ln>
        </p:spPr>
        <p:txBody>
          <a:bodyPr/>
          <a:lstStyle/>
          <a:p>
            <a:endParaRPr lang="en-AE"/>
          </a:p>
        </p:txBody>
      </p:sp>
      <p:sp>
        <p:nvSpPr>
          <p:cNvPr id="22" name="Text 20"/>
          <p:cNvSpPr/>
          <p:nvPr/>
        </p:nvSpPr>
        <p:spPr>
          <a:xfrm>
            <a:off x="6446520" y="4160520"/>
            <a:ext cx="365760" cy="365760"/>
          </a:xfrm>
          <a:prstGeom prst="rect">
            <a:avLst/>
          </a:prstGeom>
          <a:noFill/>
          <a:ln/>
        </p:spPr>
        <p:txBody>
          <a:bodyPr wrap="square" lIns="0" tIns="0" rIns="0" bIns="0" rtlCol="0" anchor="ctr"/>
          <a:lstStyle/>
          <a:p>
            <a:pPr marL="0" indent="0" algn="ctr">
              <a:buNone/>
            </a:pPr>
            <a:r>
              <a:rPr lang="en-US" sz="1500" b="1" dirty="0">
                <a:solidFill>
                  <a:srgbClr val="1F9D55"/>
                </a:solidFill>
                <a:latin typeface="Calibri" pitchFamily="34" charset="0"/>
                <a:ea typeface="Calibri" pitchFamily="34" charset="-122"/>
                <a:cs typeface="Calibri" pitchFamily="34" charset="-120"/>
              </a:rPr>
              <a:t>✓</a:t>
            </a:r>
            <a:endParaRPr lang="en-US" sz="1500" dirty="0"/>
          </a:p>
        </p:txBody>
      </p:sp>
      <p:sp>
        <p:nvSpPr>
          <p:cNvPr id="23" name="Text 21"/>
          <p:cNvSpPr/>
          <p:nvPr/>
        </p:nvSpPr>
        <p:spPr>
          <a:xfrm>
            <a:off x="6949440" y="4123944"/>
            <a:ext cx="4434840" cy="384048"/>
          </a:xfrm>
          <a:prstGeom prst="rect">
            <a:avLst/>
          </a:prstGeom>
          <a:noFill/>
          <a:ln/>
        </p:spPr>
        <p:txBody>
          <a:bodyPr wrap="square" lIns="0" tIns="0" rIns="0" bIns="0" rtlCol="0" anchor="ctr"/>
          <a:lstStyle/>
          <a:p>
            <a:pPr marL="0" indent="0">
              <a:buNone/>
            </a:pPr>
            <a:r>
              <a:rPr lang="en-US" sz="1600" b="1" dirty="0">
                <a:solidFill>
                  <a:srgbClr val="430540"/>
                </a:solidFill>
                <a:latin typeface="Calibri" pitchFamily="34" charset="0"/>
                <a:ea typeface="Calibri" pitchFamily="34" charset="-122"/>
                <a:cs typeface="Calibri" pitchFamily="34" charset="-120"/>
              </a:rPr>
              <a:t>Smoother Offboarding</a:t>
            </a:r>
            <a:endParaRPr lang="en-US" sz="1600" dirty="0">
              <a:solidFill>
                <a:srgbClr val="430540"/>
              </a:solidFill>
            </a:endParaRPr>
          </a:p>
        </p:txBody>
      </p:sp>
      <p:sp>
        <p:nvSpPr>
          <p:cNvPr id="24" name="Text 22"/>
          <p:cNvSpPr/>
          <p:nvPr/>
        </p:nvSpPr>
        <p:spPr>
          <a:xfrm>
            <a:off x="6446520" y="4599432"/>
            <a:ext cx="4983480" cy="731520"/>
          </a:xfrm>
          <a:prstGeom prst="rect">
            <a:avLst/>
          </a:prstGeom>
          <a:noFill/>
          <a:ln/>
        </p:spPr>
        <p:txBody>
          <a:bodyPr wrap="square" lIns="0" tIns="0" rIns="0" bIns="0" rtlCol="0" anchor="ctr"/>
          <a:lstStyle/>
          <a:p>
            <a:pPr marL="0" indent="0" algn="just">
              <a:lnSpc>
                <a:spcPct val="120000"/>
              </a:lnSpc>
              <a:buNone/>
            </a:pPr>
            <a:r>
              <a:rPr lang="en-US" sz="1200" dirty="0">
                <a:solidFill>
                  <a:srgbClr val="430540"/>
                </a:solidFill>
                <a:latin typeface="Calibri" pitchFamily="34" charset="0"/>
                <a:ea typeface="Calibri" pitchFamily="34" charset="-122"/>
                <a:cs typeface="Calibri" pitchFamily="34" charset="-120"/>
              </a:rPr>
              <a:t>Streamlines company administration and final settlement processes for departed employees</a:t>
            </a:r>
            <a:r>
              <a:rPr lang="en-US" sz="1200" dirty="0">
                <a:solidFill>
                  <a:srgbClr val="27324A"/>
                </a:solidFill>
                <a:latin typeface="Calibri" pitchFamily="34" charset="0"/>
                <a:ea typeface="Calibri" pitchFamily="34" charset="-122"/>
                <a:cs typeface="Calibri" pitchFamily="34" charset="-120"/>
              </a:rPr>
              <a:t>.</a:t>
            </a:r>
            <a:endParaRPr lang="en-US" sz="1200" dirty="0"/>
          </a:p>
        </p:txBody>
      </p:sp>
      <p:sp>
        <p:nvSpPr>
          <p:cNvPr id="25" name="Text 23"/>
          <p:cNvSpPr/>
          <p:nvPr/>
        </p:nvSpPr>
        <p:spPr>
          <a:xfrm>
            <a:off x="457200" y="6473952"/>
            <a:ext cx="82296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UAE Employment Visa Cancellation — Update for Employees Outside the UAE</a:t>
            </a:r>
            <a:endParaRPr lang="en-US" sz="1000" dirty="0">
              <a:solidFill>
                <a:srgbClr val="430540"/>
              </a:solidFill>
            </a:endParaRPr>
          </a:p>
        </p:txBody>
      </p:sp>
      <p:sp>
        <p:nvSpPr>
          <p:cNvPr id="26" name="Text 24"/>
          <p:cNvSpPr/>
          <p:nvPr/>
        </p:nvSpPr>
        <p:spPr>
          <a:xfrm>
            <a:off x="10360152" y="6473952"/>
            <a:ext cx="1371600" cy="274320"/>
          </a:xfrm>
          <a:prstGeom prst="rect">
            <a:avLst/>
          </a:prstGeom>
          <a:noFill/>
          <a:ln/>
        </p:spPr>
        <p:txBody>
          <a:bodyPr wrap="square" lIns="0" tIns="0" rIns="0" bIns="0" rtlCol="0" anchor="ctr"/>
          <a:lstStyle/>
          <a:p>
            <a:pPr marL="0" indent="0" algn="r">
              <a:buNone/>
            </a:pPr>
            <a:r>
              <a:rPr lang="en-US" sz="900" dirty="0">
                <a:solidFill>
                  <a:srgbClr val="5C6B7D"/>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chemeClr val="bg1"/>
        </a:solidFill>
        <a:effectLst/>
      </p:bgPr>
    </p:bg>
    <p:spTree>
      <p:nvGrpSpPr>
        <p:cNvPr id="1" name=""/>
        <p:cNvGrpSpPr/>
        <p:nvPr/>
      </p:nvGrpSpPr>
      <p:grpSpPr>
        <a:xfrm>
          <a:off x="0" y="0"/>
          <a:ext cx="0" cy="0"/>
          <a:chOff x="0" y="0"/>
          <a:chExt cx="0" cy="0"/>
        </a:xfrm>
      </p:grpSpPr>
      <p:sp>
        <p:nvSpPr>
          <p:cNvPr id="8" name="Text 6"/>
          <p:cNvSpPr/>
          <p:nvPr/>
        </p:nvSpPr>
        <p:spPr>
          <a:xfrm>
            <a:off x="3861370" y="748548"/>
            <a:ext cx="4531767" cy="1280160"/>
          </a:xfrm>
          <a:prstGeom prst="rect">
            <a:avLst/>
          </a:prstGeom>
          <a:noFill/>
          <a:ln/>
        </p:spPr>
        <p:txBody>
          <a:bodyPr wrap="square" lIns="0" tIns="0" rIns="0" bIns="0" rtlCol="0" anchor="ctr"/>
          <a:lstStyle/>
          <a:p>
            <a:pPr marL="0" indent="0">
              <a:lnSpc>
                <a:spcPct val="110000"/>
              </a:lnSpc>
              <a:buNone/>
            </a:pPr>
            <a:r>
              <a:rPr lang="en-US" sz="1100" b="1" dirty="0">
                <a:solidFill>
                  <a:srgbClr val="FFFFFF"/>
                </a:solidFill>
                <a:latin typeface="Cambria" pitchFamily="34" charset="0"/>
                <a:ea typeface="Cambria" pitchFamily="34" charset="-122"/>
                <a:cs typeface="Cambria" pitchFamily="34" charset="-120"/>
              </a:rPr>
              <a:t>Navigating UAE Visa Cancellation and Employee Offboarding</a:t>
            </a:r>
            <a:endParaRPr lang="en-US" sz="1100" dirty="0"/>
          </a:p>
        </p:txBody>
      </p:sp>
      <p:sp>
        <p:nvSpPr>
          <p:cNvPr id="10" name="Text 8"/>
          <p:cNvSpPr/>
          <p:nvPr/>
        </p:nvSpPr>
        <p:spPr>
          <a:xfrm>
            <a:off x="2926080" y="1783970"/>
            <a:ext cx="9875520" cy="457200"/>
          </a:xfrm>
          <a:prstGeom prst="rect">
            <a:avLst/>
          </a:prstGeom>
          <a:noFill/>
          <a:ln/>
        </p:spPr>
        <p:txBody>
          <a:bodyPr wrap="square" lIns="0" tIns="0" rIns="0" bIns="0" rtlCol="0" anchor="ctr"/>
          <a:lstStyle/>
          <a:p>
            <a:pPr marL="0" indent="0">
              <a:buNone/>
            </a:pPr>
            <a:endParaRPr lang="en-US" sz="1300" dirty="0"/>
          </a:p>
        </p:txBody>
      </p:sp>
      <p:sp>
        <p:nvSpPr>
          <p:cNvPr id="12" name="Text 10"/>
          <p:cNvSpPr/>
          <p:nvPr/>
        </p:nvSpPr>
        <p:spPr>
          <a:xfrm>
            <a:off x="2926080" y="2375627"/>
            <a:ext cx="9875520" cy="457200"/>
          </a:xfrm>
          <a:prstGeom prst="rect">
            <a:avLst/>
          </a:prstGeom>
          <a:noFill/>
          <a:ln/>
        </p:spPr>
        <p:txBody>
          <a:bodyPr wrap="square" lIns="0" tIns="0" rIns="0" bIns="0" rtlCol="0" anchor="ctr"/>
          <a:lstStyle/>
          <a:p>
            <a:pPr marL="0" indent="0">
              <a:buNone/>
            </a:pPr>
            <a:endParaRPr lang="en-US" sz="1300" dirty="0"/>
          </a:p>
        </p:txBody>
      </p:sp>
      <p:sp>
        <p:nvSpPr>
          <p:cNvPr id="16" name="Text 14"/>
          <p:cNvSpPr/>
          <p:nvPr/>
        </p:nvSpPr>
        <p:spPr>
          <a:xfrm>
            <a:off x="2926080" y="3500618"/>
            <a:ext cx="9875520" cy="457200"/>
          </a:xfrm>
          <a:prstGeom prst="rect">
            <a:avLst/>
          </a:prstGeom>
          <a:noFill/>
          <a:ln/>
        </p:spPr>
        <p:txBody>
          <a:bodyPr wrap="square" lIns="0" tIns="0" rIns="0" bIns="0" rtlCol="0" anchor="ctr"/>
          <a:lstStyle/>
          <a:p>
            <a:pPr marL="0" indent="0">
              <a:buNone/>
            </a:pPr>
            <a:endParaRPr lang="en-US" sz="1300" dirty="0"/>
          </a:p>
        </p:txBody>
      </p:sp>
      <p:sp>
        <p:nvSpPr>
          <p:cNvPr id="17" name="Shape 15"/>
          <p:cNvSpPr/>
          <p:nvPr/>
        </p:nvSpPr>
        <p:spPr>
          <a:xfrm>
            <a:off x="1981199" y="1957505"/>
            <a:ext cx="8229601" cy="1390593"/>
          </a:xfrm>
          <a:prstGeom prst="roundRect">
            <a:avLst>
              <a:gd name="adj" fmla="val 9412"/>
            </a:avLst>
          </a:prstGeom>
          <a:solidFill>
            <a:schemeClr val="bg1"/>
          </a:solidFill>
          <a:ln w="12700">
            <a:solidFill>
              <a:srgbClr val="C9A227"/>
            </a:solidFill>
            <a:prstDash val="solid"/>
          </a:ln>
        </p:spPr>
        <p:txBody>
          <a:bodyPr/>
          <a:lstStyle/>
          <a:p>
            <a:pPr marL="285750" indent="-285750" algn="just">
              <a:buFont typeface="Wingdings" panose="05000000000000000000" pitchFamily="2" charset="2"/>
              <a:buChar char="q"/>
            </a:pPr>
            <a:r>
              <a:rPr lang="en-AE" dirty="0">
                <a:solidFill>
                  <a:srgbClr val="7030A0"/>
                </a:solidFill>
              </a:rPr>
              <a:t> </a:t>
            </a:r>
            <a:r>
              <a:rPr lang="en-US" dirty="0">
                <a:solidFill>
                  <a:srgbClr val="8D4D68"/>
                </a:solidFill>
                <a:latin typeface="Calibri" pitchFamily="34" charset="0"/>
                <a:ea typeface="Calibri" pitchFamily="34" charset="-122"/>
                <a:cs typeface="Calibri" pitchFamily="34" charset="-120"/>
              </a:rPr>
              <a:t>UAE employment visa cancellations across all scenarios, inside or outside the UAE</a:t>
            </a:r>
          </a:p>
          <a:p>
            <a:pPr marL="285750" indent="-285750" algn="just">
              <a:buFont typeface="Wingdings" panose="05000000000000000000" pitchFamily="2" charset="2"/>
              <a:buChar char="q"/>
            </a:pPr>
            <a:r>
              <a:rPr lang="en-US" dirty="0">
                <a:solidFill>
                  <a:srgbClr val="8D4D68"/>
                </a:solidFill>
                <a:latin typeface="Calibri" pitchFamily="34" charset="0"/>
                <a:ea typeface="Calibri" pitchFamily="34" charset="-122"/>
                <a:cs typeface="Calibri" pitchFamily="34" charset="-120"/>
              </a:rPr>
              <a:t> Verification of current requirements directly with GDRFA / GSO before filing.</a:t>
            </a:r>
          </a:p>
          <a:p>
            <a:pPr marL="285750" indent="-285750" algn="just">
              <a:buFont typeface="Wingdings" panose="05000000000000000000" pitchFamily="2" charset="2"/>
              <a:buChar char="q"/>
            </a:pPr>
            <a:r>
              <a:rPr lang="en-US" dirty="0">
                <a:solidFill>
                  <a:srgbClr val="8D4D68"/>
                </a:solidFill>
                <a:latin typeface="Calibri" pitchFamily="34" charset="0"/>
                <a:ea typeface="Calibri" pitchFamily="34" charset="-122"/>
                <a:cs typeface="Calibri" pitchFamily="34" charset="-120"/>
              </a:rPr>
              <a:t> End-to-end employee offboarding and final settlement coordination.</a:t>
            </a:r>
          </a:p>
          <a:p>
            <a:pPr marL="285750" indent="-285750" algn="just">
              <a:buFont typeface="Wingdings" panose="05000000000000000000" pitchFamily="2" charset="2"/>
              <a:buChar char="q"/>
            </a:pPr>
            <a:r>
              <a:rPr lang="en-US" dirty="0">
                <a:solidFill>
                  <a:srgbClr val="430540"/>
                </a:solidFill>
                <a:latin typeface="Calibri" pitchFamily="34" charset="0"/>
                <a:ea typeface="Calibri" pitchFamily="34" charset="-122"/>
                <a:cs typeface="Calibri" pitchFamily="34" charset="-120"/>
              </a:rPr>
              <a:t> </a:t>
            </a:r>
            <a:r>
              <a:rPr lang="en-US" dirty="0">
                <a:solidFill>
                  <a:srgbClr val="8D4D68"/>
                </a:solidFill>
                <a:latin typeface="Calibri" pitchFamily="34" charset="0"/>
                <a:ea typeface="Calibri" pitchFamily="34" charset="-122"/>
                <a:cs typeface="Calibri" pitchFamily="34" charset="-120"/>
              </a:rPr>
              <a:t>Broader PRO and corporate services support for UAE-based entities.</a:t>
            </a:r>
            <a:endParaRPr lang="en-US" dirty="0">
              <a:solidFill>
                <a:srgbClr val="8D4D68"/>
              </a:solidFill>
            </a:endParaRPr>
          </a:p>
          <a:p>
            <a:endParaRPr lang="en-US" dirty="0">
              <a:solidFill>
                <a:srgbClr val="8D4D68"/>
              </a:solidFill>
            </a:endParaRPr>
          </a:p>
          <a:p>
            <a:endParaRPr lang="en-AE" dirty="0"/>
          </a:p>
          <a:p>
            <a:endParaRPr lang="en-AE" dirty="0"/>
          </a:p>
          <a:p>
            <a:endParaRPr lang="en-AE" sz="1000" dirty="0">
              <a:solidFill>
                <a:srgbClr val="430540"/>
              </a:solidFill>
            </a:endParaRPr>
          </a:p>
        </p:txBody>
      </p:sp>
      <p:sp>
        <p:nvSpPr>
          <p:cNvPr id="18" name="Text 16"/>
          <p:cNvSpPr/>
          <p:nvPr/>
        </p:nvSpPr>
        <p:spPr>
          <a:xfrm>
            <a:off x="3830115" y="5315176"/>
            <a:ext cx="4594276" cy="256862"/>
          </a:xfrm>
          <a:prstGeom prst="rect">
            <a:avLst/>
          </a:prstGeom>
          <a:noFill/>
          <a:ln/>
        </p:spPr>
        <p:txBody>
          <a:bodyPr wrap="square" lIns="0" tIns="0" rIns="0" bIns="0" rtlCol="0" anchor="ctr"/>
          <a:lstStyle/>
          <a:p>
            <a:pPr marL="0" indent="0" algn="just">
              <a:buNone/>
            </a:pPr>
            <a:r>
              <a:rPr lang="en-US" sz="1200" b="1" dirty="0">
                <a:solidFill>
                  <a:srgbClr val="430540"/>
                </a:solidFill>
                <a:latin typeface="Calibri" pitchFamily="34" charset="0"/>
                <a:ea typeface="Calibri" pitchFamily="34" charset="-122"/>
                <a:cs typeface="Calibri" pitchFamily="34" charset="-120"/>
              </a:rPr>
              <a:t> </a:t>
            </a:r>
            <a:endParaRPr lang="en-US" sz="1200" dirty="0">
              <a:solidFill>
                <a:srgbClr val="430540"/>
              </a:solidFill>
            </a:endParaRPr>
          </a:p>
        </p:txBody>
      </p:sp>
      <p:sp>
        <p:nvSpPr>
          <p:cNvPr id="19" name="Text 17"/>
          <p:cNvSpPr/>
          <p:nvPr/>
        </p:nvSpPr>
        <p:spPr>
          <a:xfrm>
            <a:off x="5048350" y="4617022"/>
            <a:ext cx="5577840" cy="274320"/>
          </a:xfrm>
          <a:prstGeom prst="rect">
            <a:avLst/>
          </a:prstGeom>
          <a:noFill/>
          <a:ln/>
        </p:spPr>
        <p:txBody>
          <a:bodyPr wrap="square" lIns="0" tIns="0" rIns="0" bIns="0" rtlCol="0" anchor="ctr"/>
          <a:lstStyle/>
          <a:p>
            <a:pPr marL="0" indent="0">
              <a:buNone/>
            </a:pPr>
            <a:r>
              <a:rPr lang="en-US" sz="1000" dirty="0">
                <a:solidFill>
                  <a:srgbClr val="C9A227"/>
                </a:solidFill>
                <a:latin typeface="Calibri" pitchFamily="34" charset="0"/>
                <a:ea typeface="Calibri" pitchFamily="34" charset="-122"/>
                <a:cs typeface="Calibri" pitchFamily="34" charset="-120"/>
              </a:rPr>
              <a:t>.</a:t>
            </a:r>
            <a:endParaRPr lang="en-US" sz="1000" dirty="0"/>
          </a:p>
        </p:txBody>
      </p:sp>
      <p:sp>
        <p:nvSpPr>
          <p:cNvPr id="20" name="Text 18"/>
          <p:cNvSpPr/>
          <p:nvPr/>
        </p:nvSpPr>
        <p:spPr>
          <a:xfrm>
            <a:off x="203770" y="6512450"/>
            <a:ext cx="7315200" cy="274320"/>
          </a:xfrm>
          <a:prstGeom prst="rect">
            <a:avLst/>
          </a:prstGeom>
          <a:noFill/>
          <a:ln/>
        </p:spPr>
        <p:txBody>
          <a:bodyPr wrap="square" lIns="0" tIns="0" rIns="0" bIns="0" rtlCol="0" anchor="ctr"/>
          <a:lstStyle/>
          <a:p>
            <a:pPr marL="0" indent="0">
              <a:buNone/>
            </a:pPr>
            <a:r>
              <a:rPr lang="en-US" sz="1000" dirty="0">
                <a:solidFill>
                  <a:srgbClr val="430540"/>
                </a:solidFill>
                <a:latin typeface="Calibri" pitchFamily="34" charset="0"/>
                <a:ea typeface="Calibri" pitchFamily="34" charset="-122"/>
                <a:cs typeface="Calibri" pitchFamily="34" charset="-120"/>
              </a:rPr>
              <a:t>BAM Advisors  |  Corporate &amp; PRO Services</a:t>
            </a:r>
            <a:endParaRPr lang="en-US" sz="1000" dirty="0">
              <a:solidFill>
                <a:srgbClr val="430540"/>
              </a:solidFill>
            </a:endParaRPr>
          </a:p>
        </p:txBody>
      </p:sp>
      <p:sp>
        <p:nvSpPr>
          <p:cNvPr id="2" name="TextBox 1">
            <a:extLst>
              <a:ext uri="{FF2B5EF4-FFF2-40B4-BE49-F238E27FC236}">
                <a16:creationId xmlns:a16="http://schemas.microsoft.com/office/drawing/2014/main" id="{9928F23C-F603-E3F4-5B9A-D05E14E56A2E}"/>
              </a:ext>
            </a:extLst>
          </p:cNvPr>
          <p:cNvSpPr txBox="1"/>
          <p:nvPr/>
        </p:nvSpPr>
        <p:spPr>
          <a:xfrm>
            <a:off x="3861370" y="2631030"/>
            <a:ext cx="184731" cy="369332"/>
          </a:xfrm>
          <a:prstGeom prst="rect">
            <a:avLst/>
          </a:prstGeom>
          <a:noFill/>
        </p:spPr>
        <p:txBody>
          <a:bodyPr wrap="none" rtlCol="0">
            <a:spAutoFit/>
          </a:bodyPr>
          <a:lstStyle/>
          <a:p>
            <a:endParaRPr lang="en-US" dirty="0"/>
          </a:p>
        </p:txBody>
      </p:sp>
      <p:sp>
        <p:nvSpPr>
          <p:cNvPr id="67" name="Shape 0">
            <a:extLst>
              <a:ext uri="{FF2B5EF4-FFF2-40B4-BE49-F238E27FC236}">
                <a16:creationId xmlns:a16="http://schemas.microsoft.com/office/drawing/2014/main" id="{3616B1F1-636E-B847-7FCC-111B75046C76}"/>
              </a:ext>
            </a:extLst>
          </p:cNvPr>
          <p:cNvSpPr/>
          <p:nvPr/>
        </p:nvSpPr>
        <p:spPr>
          <a:xfrm>
            <a:off x="0" y="-30581"/>
            <a:ext cx="12221729" cy="1280160"/>
          </a:xfrm>
          <a:prstGeom prst="rect">
            <a:avLst/>
          </a:prstGeom>
          <a:solidFill>
            <a:srgbClr val="430540"/>
          </a:solidFill>
          <a:ln/>
        </p:spPr>
        <p:txBody>
          <a:bodyPr/>
          <a:lstStyle/>
          <a:p>
            <a:pPr>
              <a:lnSpc>
                <a:spcPct val="110000"/>
              </a:lnSpc>
            </a:pPr>
            <a:endParaRPr lang="en-US" b="1" dirty="0">
              <a:solidFill>
                <a:srgbClr val="FFFFFF"/>
              </a:solidFill>
              <a:latin typeface="Cambria" pitchFamily="34" charset="0"/>
              <a:ea typeface="Cambria" pitchFamily="34" charset="-122"/>
              <a:cs typeface="Cambria" pitchFamily="34" charset="-120"/>
            </a:endParaRPr>
          </a:p>
          <a:p>
            <a:pPr>
              <a:lnSpc>
                <a:spcPct val="110000"/>
              </a:lnSpc>
            </a:pPr>
            <a:endParaRPr lang="en-US" b="1" dirty="0">
              <a:solidFill>
                <a:srgbClr val="FFFFFF"/>
              </a:solidFill>
              <a:latin typeface="Cambria" pitchFamily="34" charset="0"/>
              <a:ea typeface="Cambria" pitchFamily="34" charset="-122"/>
              <a:cs typeface="Cambria" pitchFamily="34" charset="-120"/>
            </a:endParaRPr>
          </a:p>
          <a:p>
            <a:pPr>
              <a:lnSpc>
                <a:spcPct val="110000"/>
              </a:lnSpc>
            </a:pPr>
            <a:endParaRPr lang="en-US" b="1" dirty="0">
              <a:solidFill>
                <a:srgbClr val="FFFFFF"/>
              </a:solidFill>
              <a:latin typeface="Cambria" pitchFamily="34" charset="0"/>
              <a:ea typeface="Cambria" pitchFamily="34" charset="-122"/>
              <a:cs typeface="Cambria" pitchFamily="34" charset="-120"/>
            </a:endParaRPr>
          </a:p>
          <a:p>
            <a:pPr>
              <a:lnSpc>
                <a:spcPct val="110000"/>
              </a:lnSpc>
            </a:pPr>
            <a:r>
              <a:rPr lang="en-US" b="1" dirty="0">
                <a:solidFill>
                  <a:srgbClr val="FFC000"/>
                </a:solidFill>
                <a:latin typeface="Cambria" pitchFamily="34" charset="0"/>
                <a:ea typeface="Cambria" pitchFamily="34" charset="-122"/>
                <a:cs typeface="Cambria" pitchFamily="34" charset="-120"/>
              </a:rPr>
              <a:t>                                                         Navigating UAE Visa Cancellation and Employee Offboarding</a:t>
            </a:r>
            <a:endParaRPr lang="en-US" dirty="0">
              <a:solidFill>
                <a:srgbClr val="FFC000"/>
              </a:solidFill>
            </a:endParaRPr>
          </a:p>
        </p:txBody>
      </p:sp>
      <p:sp>
        <p:nvSpPr>
          <p:cNvPr id="69" name="Text 5">
            <a:extLst>
              <a:ext uri="{FF2B5EF4-FFF2-40B4-BE49-F238E27FC236}">
                <a16:creationId xmlns:a16="http://schemas.microsoft.com/office/drawing/2014/main" id="{0C1C4757-F729-FF6C-B690-7C1F9F6D9E00}"/>
              </a:ext>
            </a:extLst>
          </p:cNvPr>
          <p:cNvSpPr/>
          <p:nvPr/>
        </p:nvSpPr>
        <p:spPr>
          <a:xfrm>
            <a:off x="2396590" y="493512"/>
            <a:ext cx="8229600" cy="320040"/>
          </a:xfrm>
          <a:prstGeom prst="rect">
            <a:avLst/>
          </a:prstGeom>
          <a:noFill/>
          <a:ln/>
        </p:spPr>
        <p:txBody>
          <a:bodyPr wrap="square" lIns="0" tIns="0" rIns="0" bIns="0" rtlCol="0" anchor="ctr"/>
          <a:lstStyle/>
          <a:p>
            <a:pPr marL="0" indent="0">
              <a:buNone/>
            </a:pPr>
            <a:r>
              <a:rPr lang="en-US" sz="4000" b="1" kern="0" spc="200" dirty="0">
                <a:solidFill>
                  <a:schemeClr val="bg1"/>
                </a:solidFill>
                <a:ea typeface="Calibri" pitchFamily="34" charset="-122"/>
                <a:cs typeface="Arial" panose="020B0604020202020204" pitchFamily="34" charset="0"/>
              </a:rPr>
              <a:t>HOW BAM ADVISORS CAN HELP</a:t>
            </a:r>
            <a:endParaRPr lang="en-US" sz="4000" dirty="0">
              <a:solidFill>
                <a:schemeClr val="bg1"/>
              </a:solidFill>
              <a:cs typeface="Arial" panose="020B0604020202020204" pitchFamily="34" charset="0"/>
            </a:endParaRPr>
          </a:p>
        </p:txBody>
      </p:sp>
      <p:sp>
        <p:nvSpPr>
          <p:cNvPr id="71" name="Shape 15">
            <a:extLst>
              <a:ext uri="{FF2B5EF4-FFF2-40B4-BE49-F238E27FC236}">
                <a16:creationId xmlns:a16="http://schemas.microsoft.com/office/drawing/2014/main" id="{5B58078D-E533-85EC-4560-90EEF4F8CBCD}"/>
              </a:ext>
            </a:extLst>
          </p:cNvPr>
          <p:cNvSpPr/>
          <p:nvPr/>
        </p:nvSpPr>
        <p:spPr>
          <a:xfrm>
            <a:off x="2012452" y="3981098"/>
            <a:ext cx="8229601" cy="2531352"/>
          </a:xfrm>
          <a:prstGeom prst="roundRect">
            <a:avLst>
              <a:gd name="adj" fmla="val 9412"/>
            </a:avLst>
          </a:prstGeom>
          <a:solidFill>
            <a:schemeClr val="bg1"/>
          </a:solidFill>
          <a:ln w="12700">
            <a:solidFill>
              <a:srgbClr val="C9A227"/>
            </a:solidFill>
            <a:prstDash val="solid"/>
          </a:ln>
        </p:spPr>
        <p:txBody>
          <a:bodyPr/>
          <a:lstStyle/>
          <a:p>
            <a:r>
              <a:rPr lang="en-US" b="1" dirty="0">
                <a:solidFill>
                  <a:srgbClr val="430540"/>
                </a:solidFill>
                <a:latin typeface="Calibri" pitchFamily="34" charset="0"/>
                <a:ea typeface="Calibri" pitchFamily="34" charset="-122"/>
                <a:cs typeface="Calibri" pitchFamily="34" charset="-120"/>
              </a:rPr>
              <a:t>               Need assistance with UAE visa cancellation or employee offboarding</a:t>
            </a:r>
            <a:r>
              <a:rPr lang="en-US" b="1" dirty="0">
                <a:solidFill>
                  <a:schemeClr val="tx1">
                    <a:lumMod val="95000"/>
                    <a:lumOff val="5000"/>
                  </a:schemeClr>
                </a:solidFill>
                <a:latin typeface="Calibri" pitchFamily="34" charset="0"/>
                <a:ea typeface="Calibri" pitchFamily="34" charset="-122"/>
                <a:cs typeface="Calibri" pitchFamily="34" charset="-120"/>
              </a:rPr>
              <a:t>?</a:t>
            </a:r>
          </a:p>
          <a:p>
            <a:r>
              <a:rPr lang="en-US" b="1" dirty="0">
                <a:solidFill>
                  <a:srgbClr val="FFFFFF"/>
                </a:solidFill>
                <a:latin typeface="Calibri" pitchFamily="34" charset="0"/>
                <a:ea typeface="Calibri" pitchFamily="34" charset="-122"/>
                <a:cs typeface="Calibri" pitchFamily="34" charset="-120"/>
              </a:rPr>
              <a:t>offboarding?</a:t>
            </a:r>
            <a:r>
              <a:rPr lang="en-US" dirty="0">
                <a:solidFill>
                  <a:srgbClr val="C9A227"/>
                </a:solidFill>
                <a:latin typeface="Calibri" pitchFamily="34" charset="0"/>
                <a:ea typeface="Calibri" pitchFamily="34" charset="-122"/>
                <a:cs typeface="Calibri" pitchFamily="34" charset="-120"/>
              </a:rPr>
              <a:t>                  Contact our Corporate Services team</a:t>
            </a:r>
          </a:p>
          <a:p>
            <a:endParaRPr lang="en-US" dirty="0">
              <a:solidFill>
                <a:srgbClr val="C9A227"/>
              </a:solidFill>
              <a:latin typeface="Calibri" pitchFamily="34" charset="0"/>
              <a:ea typeface="Calibri" pitchFamily="34" charset="-122"/>
              <a:cs typeface="Calibri" pitchFamily="34" charset="-120"/>
            </a:endParaRPr>
          </a:p>
          <a:p>
            <a:r>
              <a:rPr lang="en-AE" dirty="0"/>
              <a:t>                                                      </a:t>
            </a:r>
            <a:r>
              <a:rPr lang="en-AE" dirty="0">
                <a:solidFill>
                  <a:srgbClr val="430540"/>
                </a:solidFill>
                <a:hlinkClick r:id="rId3">
                  <a:extLst>
                    <a:ext uri="{A12FA001-AC4F-418D-AE19-62706E023703}">
                      <ahyp:hlinkClr xmlns:ahyp="http://schemas.microsoft.com/office/drawing/2018/hyperlinkcolor" val="tx"/>
                    </a:ext>
                  </a:extLst>
                </a:hlinkClick>
              </a:rPr>
              <a:t>www.bazaaraccounting.com</a:t>
            </a:r>
            <a:r>
              <a:rPr lang="en-AE" dirty="0">
                <a:solidFill>
                  <a:srgbClr val="430540"/>
                </a:solidFill>
              </a:rPr>
              <a:t>   </a:t>
            </a:r>
          </a:p>
          <a:p>
            <a:r>
              <a:rPr lang="en-AE" dirty="0">
                <a:solidFill>
                  <a:srgbClr val="430540"/>
                </a:solidFill>
              </a:rPr>
              <a:t>                                                      </a:t>
            </a:r>
            <a:r>
              <a:rPr lang="en-AE" dirty="0">
                <a:solidFill>
                  <a:srgbClr val="430540"/>
                </a:solidFill>
                <a:hlinkClick r:id="rId4">
                  <a:extLst>
                    <a:ext uri="{A12FA001-AC4F-418D-AE19-62706E023703}">
                      <ahyp:hlinkClr xmlns:ahyp="http://schemas.microsoft.com/office/drawing/2018/hyperlinkcolor" val="tx"/>
                    </a:ext>
                  </a:extLst>
                </a:hlinkClick>
              </a:rPr>
              <a:t>info@bazaaraccounting.com</a:t>
            </a:r>
            <a:endParaRPr lang="en-AE" dirty="0">
              <a:solidFill>
                <a:srgbClr val="430540"/>
              </a:solidFill>
            </a:endParaRPr>
          </a:p>
          <a:p>
            <a:r>
              <a:rPr lang="en-AE" dirty="0">
                <a:solidFill>
                  <a:srgbClr val="430540"/>
                </a:solidFill>
              </a:rPr>
              <a:t>                                                      +97142342722/+971568460251</a:t>
            </a:r>
          </a:p>
          <a:p>
            <a:r>
              <a:rPr lang="en-AE" sz="1200" dirty="0">
                <a:solidFill>
                  <a:srgbClr val="430540"/>
                </a:solidFill>
              </a:rPr>
              <a:t>                                                  </a:t>
            </a:r>
            <a:r>
              <a:rPr lang="en-AE" dirty="0">
                <a:solidFill>
                  <a:srgbClr val="430540"/>
                </a:solidFill>
              </a:rPr>
              <a:t>1403, Al Moosa Tower 1, Sheikh Zayed Road, Dubai, UAE</a:t>
            </a:r>
            <a:endParaRPr lang="en-AE" sz="1200" dirty="0">
              <a:solidFill>
                <a:srgbClr val="430540"/>
              </a:solidFill>
            </a:endParaRPr>
          </a:p>
          <a:p>
            <a:endParaRPr lang="en-US" dirty="0"/>
          </a:p>
        </p:txBody>
      </p:sp>
      <p:pic>
        <p:nvPicPr>
          <p:cNvPr id="75" name="Graphic 74" descr="Internet with solid fill">
            <a:extLst>
              <a:ext uri="{FF2B5EF4-FFF2-40B4-BE49-F238E27FC236}">
                <a16:creationId xmlns:a16="http://schemas.microsoft.com/office/drawing/2014/main" id="{4E40339A-4EAB-7F02-C273-84C70596057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6831" y="4981656"/>
            <a:ext cx="239622" cy="239622"/>
          </a:xfrm>
          <a:prstGeom prst="rect">
            <a:avLst/>
          </a:prstGeom>
        </p:spPr>
      </p:pic>
      <p:pic>
        <p:nvPicPr>
          <p:cNvPr id="77" name="Graphic 76" descr="Email with solid fill">
            <a:extLst>
              <a:ext uri="{FF2B5EF4-FFF2-40B4-BE49-F238E27FC236}">
                <a16:creationId xmlns:a16="http://schemas.microsoft.com/office/drawing/2014/main" id="{86885AEC-861C-79D4-B13A-586B7F48484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57292" y="5255976"/>
            <a:ext cx="198698" cy="198698"/>
          </a:xfrm>
          <a:prstGeom prst="rect">
            <a:avLst/>
          </a:prstGeom>
        </p:spPr>
      </p:pic>
      <p:pic>
        <p:nvPicPr>
          <p:cNvPr id="79" name="Graphic 78" descr="Receiver with solid fill">
            <a:extLst>
              <a:ext uri="{FF2B5EF4-FFF2-40B4-BE49-F238E27FC236}">
                <a16:creationId xmlns:a16="http://schemas.microsoft.com/office/drawing/2014/main" id="{D86E922F-77F7-4F72-7AB3-C32BD581D81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670246" y="5524163"/>
            <a:ext cx="172791" cy="172791"/>
          </a:xfrm>
          <a:prstGeom prst="rect">
            <a:avLst/>
          </a:prstGeom>
        </p:spPr>
      </p:pic>
      <p:pic>
        <p:nvPicPr>
          <p:cNvPr id="81" name="Graphic 80" descr="Marker with solid fill">
            <a:extLst>
              <a:ext uri="{FF2B5EF4-FFF2-40B4-BE49-F238E27FC236}">
                <a16:creationId xmlns:a16="http://schemas.microsoft.com/office/drawing/2014/main" id="{A40C11BF-ADA4-705E-8D13-72B3A110237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644751" y="5726547"/>
            <a:ext cx="308984" cy="308984"/>
          </a:xfrm>
          <a:prstGeom prst="rect">
            <a:avLst/>
          </a:prstGeom>
        </p:spPr>
      </p:pic>
      <p:pic>
        <p:nvPicPr>
          <p:cNvPr id="83" name="Picture 82">
            <a:extLst>
              <a:ext uri="{FF2B5EF4-FFF2-40B4-BE49-F238E27FC236}">
                <a16:creationId xmlns:a16="http://schemas.microsoft.com/office/drawing/2014/main" id="{DCA11E2B-0023-8B90-6046-D914AEF4116A}"/>
              </a:ext>
            </a:extLst>
          </p:cNvPr>
          <p:cNvPicPr>
            <a:picLocks noChangeAspect="1"/>
          </p:cNvPicPr>
          <p:nvPr/>
        </p:nvPicPr>
        <p:blipFill>
          <a:blip r:embed="rId9"/>
          <a:stretch>
            <a:fillRect/>
          </a:stretch>
        </p:blipFill>
        <p:spPr>
          <a:xfrm>
            <a:off x="2207359" y="5116590"/>
            <a:ext cx="733717" cy="76286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666</TotalTime>
  <Words>845</Words>
  <Application>Microsoft Office PowerPoint</Application>
  <PresentationFormat>Widescreen</PresentationFormat>
  <Paragraphs>140</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Cambria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Nidhi Varma</cp:lastModifiedBy>
  <cp:revision>7</cp:revision>
  <dcterms:created xsi:type="dcterms:W3CDTF">2026-08-11T09:09:13Z</dcterms:created>
  <dcterms:modified xsi:type="dcterms:W3CDTF">2026-08-18T10:45:07Z</dcterms:modified>
</cp:coreProperties>
</file>